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</p:sldMasterIdLst>
  <p:notesMasterIdLst>
    <p:notesMasterId r:id="rId26"/>
  </p:notesMasterIdLst>
  <p:handoutMasterIdLst>
    <p:handoutMasterId r:id="rId27"/>
  </p:handoutMasterIdLst>
  <p:sldIdLst>
    <p:sldId id="2007577816" r:id="rId3"/>
    <p:sldId id="2007577828" r:id="rId4"/>
    <p:sldId id="2007577811" r:id="rId5"/>
    <p:sldId id="278" r:id="rId6"/>
    <p:sldId id="2007577817" r:id="rId7"/>
    <p:sldId id="11089348" r:id="rId8"/>
    <p:sldId id="2007577820" r:id="rId9"/>
    <p:sldId id="2007577819" r:id="rId10"/>
    <p:sldId id="2007577821" r:id="rId11"/>
    <p:sldId id="2007577822" r:id="rId12"/>
    <p:sldId id="2007577823" r:id="rId13"/>
    <p:sldId id="2007577825" r:id="rId14"/>
    <p:sldId id="2007577824" r:id="rId15"/>
    <p:sldId id="11089347" r:id="rId16"/>
    <p:sldId id="11089352" r:id="rId17"/>
    <p:sldId id="11089353" r:id="rId18"/>
    <p:sldId id="11089354" r:id="rId19"/>
    <p:sldId id="11089355" r:id="rId20"/>
    <p:sldId id="11089356" r:id="rId21"/>
    <p:sldId id="11089351" r:id="rId22"/>
    <p:sldId id="2007577826" r:id="rId23"/>
    <p:sldId id="2007577827" r:id="rId24"/>
    <p:sldId id="260" r:id="rId25"/>
  </p:sldIdLst>
  <p:sldSz cx="12192000" cy="6858000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黑体" panose="02010609060101010101" pitchFamily="49" charset="-122"/>
      <p:regular r:id="rId30"/>
    </p:embeddedFont>
    <p:embeddedFont>
      <p:font typeface="思源黑体 CN Bold" panose="02010600030101010101" charset="-122"/>
      <p:bold r:id="rId31"/>
    </p:embeddedFont>
    <p:embeddedFont>
      <p:font typeface="思源黑体 CN Normal" panose="02010600030101010101" charset="-122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6DA"/>
    <a:srgbClr val="72C5EF"/>
    <a:srgbClr val="043E6F"/>
    <a:srgbClr val="832D40"/>
    <a:srgbClr val="2177B0"/>
    <a:srgbClr val="35A3D4"/>
    <a:srgbClr val="E5E8F1"/>
    <a:srgbClr val="305A98"/>
    <a:srgbClr val="9E1E24"/>
    <a:srgbClr val="2EB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8" autoAdjust="0"/>
    <p:restoredTop sz="94660"/>
  </p:normalViewPr>
  <p:slideViewPr>
    <p:cSldViewPr snapToGrid="0">
      <p:cViewPr>
        <p:scale>
          <a:sx n="75" d="100"/>
          <a:sy n="75" d="100"/>
        </p:scale>
        <p:origin x="118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86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91177-C1DD-4988-BB7D-3896DBDCEA55}" type="datetimeFigureOut">
              <a:rPr lang="zh-CN" altLang="en-US" smtClean="0">
                <a:latin typeface="思源黑体 CN Normal" panose="020B0400000000000000" charset="-122"/>
                <a:ea typeface="思源黑体 CN Normal" panose="020B0400000000000000" charset="-122"/>
              </a:rPr>
              <a:t>2021/10/28</a:t>
            </a:fld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FF9A0-D2D4-4099-8553-BABA106FDA9E}" type="slidenum">
              <a:rPr lang="zh-CN" altLang="en-US" smtClean="0">
                <a:latin typeface="思源黑体 CN Normal" panose="020B0400000000000000" charset="-122"/>
                <a:ea typeface="思源黑体 CN Normal" panose="020B0400000000000000" charset="-122"/>
              </a:rPr>
              <a:t>‹#›</a:t>
            </a:fld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715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404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576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530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68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62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11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69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98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171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83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939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671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85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509" y="335217"/>
            <a:ext cx="1818380" cy="1861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509" y="335217"/>
            <a:ext cx="1818380" cy="1861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8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65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6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8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9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0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1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2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3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4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5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6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7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8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9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0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1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82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3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4" name="矩形 83"/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5" name="图形 8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600" y="6185662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4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6019" y="337190"/>
            <a:ext cx="1850681" cy="190739"/>
          </a:xfrm>
          <a:prstGeom prst="rect">
            <a:avLst/>
          </a:prstGeom>
        </p:spPr>
      </p:pic>
      <p:sp>
        <p:nvSpPr>
          <p:cNvPr id="3" name="灯片编号占位符 7"/>
          <p:cNvSpPr txBox="1"/>
          <p:nvPr userDrawn="1"/>
        </p:nvSpPr>
        <p:spPr>
          <a:xfrm>
            <a:off x="8786812" y="6403651"/>
            <a:ext cx="2909888" cy="20638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90524" y="6510004"/>
            <a:ext cx="300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spc="0" dirty="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800" i="1" spc="0" dirty="0">
              <a:solidFill>
                <a:srgbClr val="043E6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7164ACA-7E73-C745-B6AA-940A77AD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766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23849" y="1080311"/>
            <a:ext cx="11572875" cy="443198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23849" y="1825343"/>
            <a:ext cx="11572875" cy="4616097"/>
          </a:xfrm>
        </p:spPr>
        <p:txBody>
          <a:bodyPr lIns="0" tIns="0" rIns="0" bIns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2963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+内容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AE5EC40-D02E-4CFC-BA3E-A3245DFFF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3"/>
            <a:ext cx="12192000" cy="685457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6C741B-475B-4CF7-8BEE-0B0E4353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665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CF57AB-B37C-484B-B0A0-C269838E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524" y="6236655"/>
            <a:ext cx="2743200" cy="365125"/>
          </a:xfrm>
        </p:spPr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439B19-6728-48F9-88D2-00691213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2840787-7A67-4763-A221-71EE75CE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B6C0A38-1477-4A0F-ABC4-F55AD0270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850" y="1056639"/>
            <a:ext cx="11572874" cy="518001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7716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86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7"/>
          <p:cNvSpPr txBox="1"/>
          <p:nvPr userDrawn="1"/>
        </p:nvSpPr>
        <p:spPr>
          <a:xfrm>
            <a:off x="8786812" y="6403651"/>
            <a:ext cx="2909888" cy="20638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0056619-787B-44CD-BFCC-877A0C6C6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6019" y="337190"/>
            <a:ext cx="1850681" cy="1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0A75C1F4-1160-C04E-AA6D-149D0B485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781BB1E-FD3F-094A-8527-8AC84E146972}"/>
              </a:ext>
            </a:extLst>
          </p:cNvPr>
          <p:cNvSpPr/>
          <p:nvPr userDrawn="1"/>
        </p:nvSpPr>
        <p:spPr>
          <a:xfrm>
            <a:off x="323849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3" name="矩形 33">
            <a:extLst>
              <a:ext uri="{FF2B5EF4-FFF2-40B4-BE49-F238E27FC236}">
                <a16:creationId xmlns:a16="http://schemas.microsoft.com/office/drawing/2014/main" id="{092E4EA5-439A-BD46-969E-5D9282B9CAFD}"/>
              </a:ext>
            </a:extLst>
          </p:cNvPr>
          <p:cNvSpPr/>
          <p:nvPr userDrawn="1"/>
        </p:nvSpPr>
        <p:spPr>
          <a:xfrm>
            <a:off x="3232896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4" name="矩形 38">
            <a:extLst>
              <a:ext uri="{FF2B5EF4-FFF2-40B4-BE49-F238E27FC236}">
                <a16:creationId xmlns:a16="http://schemas.microsoft.com/office/drawing/2014/main" id="{02DC62A1-A520-FF41-81A7-8F1BE1909512}"/>
              </a:ext>
            </a:extLst>
          </p:cNvPr>
          <p:cNvSpPr/>
          <p:nvPr userDrawn="1"/>
        </p:nvSpPr>
        <p:spPr>
          <a:xfrm>
            <a:off x="6141943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5" name="矩形 40">
            <a:extLst>
              <a:ext uri="{FF2B5EF4-FFF2-40B4-BE49-F238E27FC236}">
                <a16:creationId xmlns:a16="http://schemas.microsoft.com/office/drawing/2014/main" id="{FFA01E0C-B142-374B-B50D-3508FEB1E287}"/>
              </a:ext>
            </a:extLst>
          </p:cNvPr>
          <p:cNvSpPr/>
          <p:nvPr userDrawn="1"/>
        </p:nvSpPr>
        <p:spPr>
          <a:xfrm>
            <a:off x="9070742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6" name="页脚占位符 2">
            <a:extLst>
              <a:ext uri="{FF2B5EF4-FFF2-40B4-BE49-F238E27FC236}">
                <a16:creationId xmlns:a16="http://schemas.microsoft.com/office/drawing/2014/main" id="{3BD24394-2086-1043-A188-CE4D7D43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665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7" name="灯片编号占位符 3">
            <a:extLst>
              <a:ext uri="{FF2B5EF4-FFF2-40B4-BE49-F238E27FC236}">
                <a16:creationId xmlns:a16="http://schemas.microsoft.com/office/drawing/2014/main" id="{6BBC803D-71C3-5D4C-AF9A-524C2490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524" y="6236655"/>
            <a:ext cx="2743200" cy="365125"/>
          </a:xfrm>
        </p:spPr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8" name="内容占位符 12">
            <a:extLst>
              <a:ext uri="{FF2B5EF4-FFF2-40B4-BE49-F238E27FC236}">
                <a16:creationId xmlns:a16="http://schemas.microsoft.com/office/drawing/2014/main" id="{53BC79A1-9732-0644-90FC-C5F8E80FD6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582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9" name="文本占位符 14">
            <a:extLst>
              <a:ext uri="{FF2B5EF4-FFF2-40B4-BE49-F238E27FC236}">
                <a16:creationId xmlns:a16="http://schemas.microsoft.com/office/drawing/2014/main" id="{850BB741-BE4B-9946-8949-0EF70FEF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2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0" name="文本占位符 14">
            <a:extLst>
              <a:ext uri="{FF2B5EF4-FFF2-40B4-BE49-F238E27FC236}">
                <a16:creationId xmlns:a16="http://schemas.microsoft.com/office/drawing/2014/main" id="{7425A7AF-0F70-084D-9786-842C155CB6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2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1" name="文本占位符 14">
            <a:extLst>
              <a:ext uri="{FF2B5EF4-FFF2-40B4-BE49-F238E27FC236}">
                <a16:creationId xmlns:a16="http://schemas.microsoft.com/office/drawing/2014/main" id="{FCD07393-5081-374F-BA4E-27908DFC01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2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2" name="内容占位符 12">
            <a:extLst>
              <a:ext uri="{FF2B5EF4-FFF2-40B4-BE49-F238E27FC236}">
                <a16:creationId xmlns:a16="http://schemas.microsoft.com/office/drawing/2014/main" id="{8B9CA212-C73B-274E-A076-E7EDDED19A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6086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43" name="文本占位符 14">
            <a:extLst>
              <a:ext uri="{FF2B5EF4-FFF2-40B4-BE49-F238E27FC236}">
                <a16:creationId xmlns:a16="http://schemas.microsoft.com/office/drawing/2014/main" id="{55589F4D-5FEB-7A42-ABF2-DC10C6CC8F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6086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4" name="文本占位符 14">
            <a:extLst>
              <a:ext uri="{FF2B5EF4-FFF2-40B4-BE49-F238E27FC236}">
                <a16:creationId xmlns:a16="http://schemas.microsoft.com/office/drawing/2014/main" id="{D9980C00-B6D5-1440-A07A-EEA8623CD6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96086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5" name="文本占位符 14">
            <a:extLst>
              <a:ext uri="{FF2B5EF4-FFF2-40B4-BE49-F238E27FC236}">
                <a16:creationId xmlns:a16="http://schemas.microsoft.com/office/drawing/2014/main" id="{5E674F75-8417-C640-ABE3-BA951B205C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86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6" name="内容占位符 12">
            <a:extLst>
              <a:ext uri="{FF2B5EF4-FFF2-40B4-BE49-F238E27FC236}">
                <a16:creationId xmlns:a16="http://schemas.microsoft.com/office/drawing/2014/main" id="{1E453DA9-9818-D444-948A-E4DFC3C42AA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22590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47" name="文本占位符 14">
            <a:extLst>
              <a:ext uri="{FF2B5EF4-FFF2-40B4-BE49-F238E27FC236}">
                <a16:creationId xmlns:a16="http://schemas.microsoft.com/office/drawing/2014/main" id="{1DBEE750-CD42-CF47-9DFB-CB005D4F11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2590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8" name="文本占位符 14">
            <a:extLst>
              <a:ext uri="{FF2B5EF4-FFF2-40B4-BE49-F238E27FC236}">
                <a16:creationId xmlns:a16="http://schemas.microsoft.com/office/drawing/2014/main" id="{9FDD6E48-85DA-A946-90D2-7F3F14C44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2590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9" name="文本占位符 14">
            <a:extLst>
              <a:ext uri="{FF2B5EF4-FFF2-40B4-BE49-F238E27FC236}">
                <a16:creationId xmlns:a16="http://schemas.microsoft.com/office/drawing/2014/main" id="{C54F4E2C-BD50-F44A-A7FF-FEDEC47E6C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2590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0" name="内容占位符 12">
            <a:extLst>
              <a:ext uri="{FF2B5EF4-FFF2-40B4-BE49-F238E27FC236}">
                <a16:creationId xmlns:a16="http://schemas.microsoft.com/office/drawing/2014/main" id="{581175D5-310C-D845-8A55-B805907C628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49093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51" name="文本占位符 14">
            <a:extLst>
              <a:ext uri="{FF2B5EF4-FFF2-40B4-BE49-F238E27FC236}">
                <a16:creationId xmlns:a16="http://schemas.microsoft.com/office/drawing/2014/main" id="{5679D08C-8947-0749-8491-BAC69E1F14C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3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2" name="文本占位符 14">
            <a:extLst>
              <a:ext uri="{FF2B5EF4-FFF2-40B4-BE49-F238E27FC236}">
                <a16:creationId xmlns:a16="http://schemas.microsoft.com/office/drawing/2014/main" id="{C8E51441-7C1B-8544-87F5-47974AA5C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49093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3" name="文本占位符 14">
            <a:extLst>
              <a:ext uri="{FF2B5EF4-FFF2-40B4-BE49-F238E27FC236}">
                <a16:creationId xmlns:a16="http://schemas.microsoft.com/office/drawing/2014/main" id="{89F994C1-D78E-6E45-A2BB-1592EF847D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9093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E3B52CE-3C68-6443-8518-44C11BD511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54" name="标题 1">
            <a:extLst>
              <a:ext uri="{FF2B5EF4-FFF2-40B4-BE49-F238E27FC236}">
                <a16:creationId xmlns:a16="http://schemas.microsoft.com/office/drawing/2014/main" id="{FE7B707E-26F5-884E-BC4D-37500ADA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84885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60">
          <p15:clr>
            <a:srgbClr val="FBAE40"/>
          </p15:clr>
        </p15:guide>
        <p15:guide id="4" orient="horz" pos="86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39724"/>
            <a:ext cx="1799191" cy="1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亮着灯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639301" y="0"/>
            <a:ext cx="2552699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6019" y="337190"/>
            <a:ext cx="1850681" cy="1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0315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65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6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8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9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0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1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2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3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4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5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6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7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8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9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0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1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1">
                <a:solidFill>
                  <a:srgbClr val="9F1F25"/>
                </a:solidFill>
                <a:latin typeface="思源黑体 CN Normal" panose="020B0400000000000000" charset="-122"/>
                <a:ea typeface="思源黑体 CN Bold" panose="020B0800000000000000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82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3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4" name="矩形 83"/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5" name="图形 8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600" y="6185662"/>
            <a:ext cx="1807105" cy="1902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d7e46812f16b0a79955120196f1d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354" y="575975"/>
            <a:ext cx="2092113" cy="25230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479505" y="365982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872050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6019" y="337190"/>
            <a:ext cx="1850681" cy="190739"/>
          </a:xfrm>
          <a:prstGeom prst="rect">
            <a:avLst/>
          </a:prstGeom>
        </p:spPr>
      </p:pic>
      <p:sp>
        <p:nvSpPr>
          <p:cNvPr id="3" name="灯片编号占位符 7"/>
          <p:cNvSpPr txBox="1"/>
          <p:nvPr userDrawn="1"/>
        </p:nvSpPr>
        <p:spPr>
          <a:xfrm>
            <a:off x="8786812" y="6403651"/>
            <a:ext cx="2909888" cy="20638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90524" y="6510004"/>
            <a:ext cx="300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i="0" spc="0" dirty="0">
                <a:solidFill>
                  <a:srgbClr val="043E6F"/>
                </a:solidFill>
                <a:latin typeface="+mj-ea"/>
                <a:ea typeface="+mj-ea"/>
              </a:rPr>
              <a:t>www.smartmore.com</a:t>
            </a:r>
            <a:endParaRPr lang="zh-CN" altLang="en-US" sz="700" i="0" spc="0" dirty="0">
              <a:solidFill>
                <a:srgbClr val="043E6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39724"/>
            <a:ext cx="1799191" cy="186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亮着灯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639301" y="0"/>
            <a:ext cx="2552699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6019" y="337190"/>
            <a:ext cx="1850681" cy="1907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23849" y="889954"/>
            <a:ext cx="11572875" cy="823912"/>
          </a:xfrm>
        </p:spPr>
        <p:txBody>
          <a:bodyPr lIns="0" tIns="0" rIns="0" bIns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23849" y="1825343"/>
            <a:ext cx="11572875" cy="4616097"/>
          </a:xfrm>
        </p:spPr>
        <p:txBody>
          <a:bodyPr lIns="0" tIns="0" rIns="0" bIns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d7e46812f16b0a79955120196f1d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354" y="575975"/>
            <a:ext cx="2092113" cy="25230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479505" y="365982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8875432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0A75C1F4-1160-C04E-AA6D-149D0B485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781BB1E-FD3F-094A-8527-8AC84E146972}"/>
              </a:ext>
            </a:extLst>
          </p:cNvPr>
          <p:cNvSpPr/>
          <p:nvPr userDrawn="1"/>
        </p:nvSpPr>
        <p:spPr>
          <a:xfrm>
            <a:off x="323849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3" name="矩形 33">
            <a:extLst>
              <a:ext uri="{FF2B5EF4-FFF2-40B4-BE49-F238E27FC236}">
                <a16:creationId xmlns:a16="http://schemas.microsoft.com/office/drawing/2014/main" id="{092E4EA5-439A-BD46-969E-5D9282B9CAFD}"/>
              </a:ext>
            </a:extLst>
          </p:cNvPr>
          <p:cNvSpPr/>
          <p:nvPr userDrawn="1"/>
        </p:nvSpPr>
        <p:spPr>
          <a:xfrm>
            <a:off x="3232896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4" name="矩形 38">
            <a:extLst>
              <a:ext uri="{FF2B5EF4-FFF2-40B4-BE49-F238E27FC236}">
                <a16:creationId xmlns:a16="http://schemas.microsoft.com/office/drawing/2014/main" id="{02DC62A1-A520-FF41-81A7-8F1BE1909512}"/>
              </a:ext>
            </a:extLst>
          </p:cNvPr>
          <p:cNvSpPr/>
          <p:nvPr userDrawn="1"/>
        </p:nvSpPr>
        <p:spPr>
          <a:xfrm>
            <a:off x="6141943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5" name="矩形 40">
            <a:extLst>
              <a:ext uri="{FF2B5EF4-FFF2-40B4-BE49-F238E27FC236}">
                <a16:creationId xmlns:a16="http://schemas.microsoft.com/office/drawing/2014/main" id="{FFA01E0C-B142-374B-B50D-3508FEB1E287}"/>
              </a:ext>
            </a:extLst>
          </p:cNvPr>
          <p:cNvSpPr/>
          <p:nvPr userDrawn="1"/>
        </p:nvSpPr>
        <p:spPr>
          <a:xfrm>
            <a:off x="9070742" y="1151431"/>
            <a:ext cx="2764791" cy="4554222"/>
          </a:xfrm>
          <a:prstGeom prst="rect">
            <a:avLst/>
          </a:prstGeom>
          <a:gradFill>
            <a:gsLst>
              <a:gs pos="0">
                <a:srgbClr val="899097">
                  <a:alpha val="15000"/>
                </a:srgbClr>
              </a:gs>
              <a:gs pos="84000">
                <a:srgbClr val="899097">
                  <a:alpha val="0"/>
                </a:srgbClr>
              </a:gs>
            </a:gsLst>
            <a:lin ang="5400000" scaled="1"/>
          </a:gradFill>
          <a:ln w="3175">
            <a:gradFill>
              <a:gsLst>
                <a:gs pos="1000">
                  <a:srgbClr val="899097"/>
                </a:gs>
                <a:gs pos="100000">
                  <a:srgbClr val="89909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6" name="页脚占位符 2">
            <a:extLst>
              <a:ext uri="{FF2B5EF4-FFF2-40B4-BE49-F238E27FC236}">
                <a16:creationId xmlns:a16="http://schemas.microsoft.com/office/drawing/2014/main" id="{3BD24394-2086-1043-A188-CE4D7D43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665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7" name="灯片编号占位符 3">
            <a:extLst>
              <a:ext uri="{FF2B5EF4-FFF2-40B4-BE49-F238E27FC236}">
                <a16:creationId xmlns:a16="http://schemas.microsoft.com/office/drawing/2014/main" id="{6BBC803D-71C3-5D4C-AF9A-524C2490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524" y="6236655"/>
            <a:ext cx="2743200" cy="365125"/>
          </a:xfrm>
        </p:spPr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8" name="内容占位符 12">
            <a:extLst>
              <a:ext uri="{FF2B5EF4-FFF2-40B4-BE49-F238E27FC236}">
                <a16:creationId xmlns:a16="http://schemas.microsoft.com/office/drawing/2014/main" id="{53BC79A1-9732-0644-90FC-C5F8E80FD6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582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9" name="文本占位符 14">
            <a:extLst>
              <a:ext uri="{FF2B5EF4-FFF2-40B4-BE49-F238E27FC236}">
                <a16:creationId xmlns:a16="http://schemas.microsoft.com/office/drawing/2014/main" id="{850BB741-BE4B-9946-8949-0EF70FEF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2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0" name="文本占位符 14">
            <a:extLst>
              <a:ext uri="{FF2B5EF4-FFF2-40B4-BE49-F238E27FC236}">
                <a16:creationId xmlns:a16="http://schemas.microsoft.com/office/drawing/2014/main" id="{7425A7AF-0F70-084D-9786-842C155CB6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2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1" name="文本占位符 14">
            <a:extLst>
              <a:ext uri="{FF2B5EF4-FFF2-40B4-BE49-F238E27FC236}">
                <a16:creationId xmlns:a16="http://schemas.microsoft.com/office/drawing/2014/main" id="{FCD07393-5081-374F-BA4E-27908DFC01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2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2" name="内容占位符 12">
            <a:extLst>
              <a:ext uri="{FF2B5EF4-FFF2-40B4-BE49-F238E27FC236}">
                <a16:creationId xmlns:a16="http://schemas.microsoft.com/office/drawing/2014/main" id="{8B9CA212-C73B-274E-A076-E7EDDED19A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6086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43" name="文本占位符 14">
            <a:extLst>
              <a:ext uri="{FF2B5EF4-FFF2-40B4-BE49-F238E27FC236}">
                <a16:creationId xmlns:a16="http://schemas.microsoft.com/office/drawing/2014/main" id="{55589F4D-5FEB-7A42-ABF2-DC10C6CC8F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6086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4" name="文本占位符 14">
            <a:extLst>
              <a:ext uri="{FF2B5EF4-FFF2-40B4-BE49-F238E27FC236}">
                <a16:creationId xmlns:a16="http://schemas.microsoft.com/office/drawing/2014/main" id="{D9980C00-B6D5-1440-A07A-EEA8623CD6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96086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5" name="文本占位符 14">
            <a:extLst>
              <a:ext uri="{FF2B5EF4-FFF2-40B4-BE49-F238E27FC236}">
                <a16:creationId xmlns:a16="http://schemas.microsoft.com/office/drawing/2014/main" id="{5E674F75-8417-C640-ABE3-BA951B205C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86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6" name="内容占位符 12">
            <a:extLst>
              <a:ext uri="{FF2B5EF4-FFF2-40B4-BE49-F238E27FC236}">
                <a16:creationId xmlns:a16="http://schemas.microsoft.com/office/drawing/2014/main" id="{1E453DA9-9818-D444-948A-E4DFC3C42AA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22590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47" name="文本占位符 14">
            <a:extLst>
              <a:ext uri="{FF2B5EF4-FFF2-40B4-BE49-F238E27FC236}">
                <a16:creationId xmlns:a16="http://schemas.microsoft.com/office/drawing/2014/main" id="{1DBEE750-CD42-CF47-9DFB-CB005D4F11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2590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8" name="文本占位符 14">
            <a:extLst>
              <a:ext uri="{FF2B5EF4-FFF2-40B4-BE49-F238E27FC236}">
                <a16:creationId xmlns:a16="http://schemas.microsoft.com/office/drawing/2014/main" id="{9FDD6E48-85DA-A946-90D2-7F3F14C44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2590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9" name="文本占位符 14">
            <a:extLst>
              <a:ext uri="{FF2B5EF4-FFF2-40B4-BE49-F238E27FC236}">
                <a16:creationId xmlns:a16="http://schemas.microsoft.com/office/drawing/2014/main" id="{C54F4E2C-BD50-F44A-A7FF-FEDEC47E6C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2590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0" name="内容占位符 12">
            <a:extLst>
              <a:ext uri="{FF2B5EF4-FFF2-40B4-BE49-F238E27FC236}">
                <a16:creationId xmlns:a16="http://schemas.microsoft.com/office/drawing/2014/main" id="{581175D5-310C-D845-8A55-B805907C628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49093" y="1386700"/>
            <a:ext cx="2473325" cy="249299"/>
          </a:xfrm>
        </p:spPr>
        <p:txBody>
          <a:bodyPr lIns="0" tIns="0" rIns="0" bIns="0">
            <a:spAutoFit/>
          </a:bodyPr>
          <a:lstStyle>
            <a:lvl1pPr algn="ctr">
              <a:buFontTx/>
              <a:buNone/>
              <a:defRPr sz="1800" b="1">
                <a:solidFill>
                  <a:srgbClr val="043E6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51" name="文本占位符 14">
            <a:extLst>
              <a:ext uri="{FF2B5EF4-FFF2-40B4-BE49-F238E27FC236}">
                <a16:creationId xmlns:a16="http://schemas.microsoft.com/office/drawing/2014/main" id="{5679D08C-8947-0749-8491-BAC69E1F14C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3" y="1977757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2" name="文本占位符 14">
            <a:extLst>
              <a:ext uri="{FF2B5EF4-FFF2-40B4-BE49-F238E27FC236}">
                <a16:creationId xmlns:a16="http://schemas.microsoft.com/office/drawing/2014/main" id="{C8E51441-7C1B-8544-87F5-47974AA5C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49093" y="2692693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3" name="文本占位符 14">
            <a:extLst>
              <a:ext uri="{FF2B5EF4-FFF2-40B4-BE49-F238E27FC236}">
                <a16:creationId xmlns:a16="http://schemas.microsoft.com/office/drawing/2014/main" id="{89F994C1-D78E-6E45-A2BB-1592EF847D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9093" y="3407629"/>
            <a:ext cx="2473325" cy="463362"/>
          </a:xfrm>
        </p:spPr>
        <p:txBody>
          <a:bodyPr>
            <a:normAutofit/>
          </a:bodyPr>
          <a:lstStyle>
            <a:lvl1pPr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E3B52CE-3C68-6443-8518-44C11BD511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  <p:sp>
        <p:nvSpPr>
          <p:cNvPr id="54" name="标题 1">
            <a:extLst>
              <a:ext uri="{FF2B5EF4-FFF2-40B4-BE49-F238E27FC236}">
                <a16:creationId xmlns:a16="http://schemas.microsoft.com/office/drawing/2014/main" id="{FE7B707E-26F5-884E-BC4D-37500ADA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1087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60">
          <p15:clr>
            <a:srgbClr val="FBAE40"/>
          </p15:clr>
        </p15:guide>
        <p15:guide id="4" orient="horz" pos="86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252399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2600" y="840780"/>
            <a:ext cx="11214100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600" y="1432875"/>
            <a:ext cx="11214100" cy="4788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543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5F68E-79D5-4913-8F3B-5713DA9BBA72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90524" y="6449691"/>
            <a:ext cx="300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i="0" spc="0" dirty="0">
                <a:solidFill>
                  <a:schemeClr val="bg1"/>
                </a:solidFill>
                <a:latin typeface="+mj-ea"/>
                <a:ea typeface="+mj-ea"/>
              </a:rPr>
              <a:t>www.smartmore.com</a:t>
            </a:r>
            <a:endParaRPr lang="zh-CN" altLang="en-US" sz="700" i="0" spc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600" kern="1200" dirty="0">
          <a:solidFill>
            <a:srgbClr val="F8BA48"/>
          </a:solidFill>
          <a:latin typeface="思源黑体 CN Bold" panose="020B0800000000000000" charset="-122"/>
          <a:ea typeface="思源黑体 CN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bg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2600" y="868480"/>
            <a:ext cx="11214100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600" y="1432875"/>
            <a:ext cx="11214100" cy="4788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543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7D95F68E-79D5-4913-8F3B-5713DA9BBA7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90524" y="6449691"/>
            <a:ext cx="300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i="0" spc="0" dirty="0" err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700" i="0" spc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9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70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1355" y="3769874"/>
            <a:ext cx="7445375" cy="639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accent2"/>
                </a:solidFill>
              </a:rPr>
              <a:t>工业</a:t>
            </a:r>
            <a:r>
              <a:rPr lang="en-US" altLang="zh-CN" sz="2000" dirty="0">
                <a:solidFill>
                  <a:schemeClr val="accent2"/>
                </a:solidFill>
              </a:rPr>
              <a:t>AI</a:t>
            </a:r>
            <a:r>
              <a:rPr lang="zh-CN" altLang="en-US" sz="2000" dirty="0">
                <a:solidFill>
                  <a:schemeClr val="tx1"/>
                </a:solidFill>
              </a:rPr>
              <a:t>助力制造，加速企业智能化转型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5005" y="2835076"/>
            <a:ext cx="7651115" cy="83099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手机铜箔检测解决方案</a:t>
            </a:r>
            <a:endParaRPr kumimoji="0" lang="en-US" altLang="zh-CN" sz="4800" b="0" i="0" u="none" strike="noStrike" kern="1200" cap="none" spc="300" normalizeH="0" baseline="0" noProof="0" dirty="0">
              <a:ln>
                <a:noFill/>
              </a:ln>
              <a:solidFill>
                <a:srgbClr val="20466F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779228" y="3660606"/>
            <a:ext cx="706719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43E6F"/>
                </a:gs>
              </a:gsLst>
              <a:lin ang="10800000" scaled="1"/>
              <a:tileRect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8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软件介绍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269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软件介绍</a:t>
            </a:r>
          </a:p>
        </p:txBody>
      </p:sp>
    </p:spTree>
    <p:extLst>
      <p:ext uri="{BB962C8B-B14F-4D97-AF65-F5344CB8AC3E}">
        <p14:creationId xmlns:p14="http://schemas.microsoft.com/office/powerpoint/2010/main" val="134356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软件介绍</a:t>
            </a:r>
          </a:p>
        </p:txBody>
      </p:sp>
    </p:spTree>
    <p:extLst>
      <p:ext uri="{BB962C8B-B14F-4D97-AF65-F5344CB8AC3E}">
        <p14:creationId xmlns:p14="http://schemas.microsoft.com/office/powerpoint/2010/main" val="30061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检测效果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9412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just">
              <a:lnSpc>
                <a:spcPts val="2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效果图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EE5B15-70FA-4450-9BD7-737E75F9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11" y="859936"/>
            <a:ext cx="8383723" cy="57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1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just">
              <a:lnSpc>
                <a:spcPts val="2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效果图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5C2EBC-722F-4A55-A849-B431410D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35" y="828550"/>
            <a:ext cx="8130208" cy="59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6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just">
              <a:lnSpc>
                <a:spcPts val="2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效果图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7C0AFA-F73B-46A2-8B8A-15D72C98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9864"/>
            <a:ext cx="8806069" cy="588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9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just">
              <a:lnSpc>
                <a:spcPts val="2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效果图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AC1A61-C605-4B0D-B08F-470A71A2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36" y="833527"/>
            <a:ext cx="8199782" cy="59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just">
              <a:lnSpc>
                <a:spcPts val="2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效果图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2F05D6-2F77-45D6-B8DB-CC1446CD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150" y="824948"/>
            <a:ext cx="8196097" cy="594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just">
              <a:lnSpc>
                <a:spcPts val="2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效果图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178915-7BA9-4E51-9487-1D0B160D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51" y="809621"/>
            <a:ext cx="8140149" cy="589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just">
              <a:lnSpc>
                <a:spcPts val="2000"/>
              </a:lnSpc>
              <a:spcBef>
                <a:spcPts val="1200"/>
              </a:spcBef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版本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B6603D-AD4C-4432-96BA-6064A3DBC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3153"/>
              </p:ext>
            </p:extLst>
          </p:nvPr>
        </p:nvGraphicFramePr>
        <p:xfrm>
          <a:off x="863600" y="1203960"/>
          <a:ext cx="9906000" cy="373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331190733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346491679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959080153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86184852"/>
                    </a:ext>
                  </a:extLst>
                </a:gridCol>
              </a:tblGrid>
              <a:tr h="622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版本信息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更新时间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修订人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383335"/>
                  </a:ext>
                </a:extLst>
              </a:tr>
              <a:tr h="622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V1.0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2021.10.28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王律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407961"/>
                  </a:ext>
                </a:extLst>
              </a:tr>
              <a:tr h="6227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61008"/>
                  </a:ext>
                </a:extLst>
              </a:tr>
              <a:tr h="6227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800864"/>
                  </a:ext>
                </a:extLst>
              </a:tr>
              <a:tr h="6227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06870"/>
                  </a:ext>
                </a:extLst>
              </a:tr>
              <a:tr h="6227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34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34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just">
              <a:lnSpc>
                <a:spcPts val="2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结论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4A50B9E-C0AE-4208-961C-177B37DD9F1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0589881"/>
              </p:ext>
            </p:extLst>
          </p:nvPr>
        </p:nvGraphicFramePr>
        <p:xfrm>
          <a:off x="824948" y="904461"/>
          <a:ext cx="9970298" cy="377052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20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5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7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710"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评估结果</a:t>
                      </a:r>
                    </a:p>
                  </a:txBody>
                  <a:tcPr marL="12700" marR="12700" marT="1270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300" b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序号</a:t>
                      </a:r>
                      <a:endParaRPr lang="zh-CN" altLang="en-US" sz="1300" b="1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功能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是否信息充分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是否可</a:t>
                      </a: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行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99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altLang="en-US" sz="1300" b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凹凸点</a:t>
                      </a:r>
                      <a:r>
                        <a:rPr lang="en-US" altLang="zh-CN" sz="1400" b="0" i="0" u="none" strike="noStrike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+</a:t>
                      </a:r>
                      <a:r>
                        <a:rPr lang="zh-CN" alt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异物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变形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8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413385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气泡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kern="1200" cap="none" spc="0" baseline="0" dirty="0">
                          <a:ln>
                            <a:noFill/>
                          </a:ln>
                          <a:solidFill>
                            <a:srgbClr val="002B41"/>
                          </a:solidFill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  <a:sym typeface="Helvetica Neue Light"/>
                        </a:rPr>
                        <a:t>划伤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  <a:endParaRPr lang="zh-CN" altLang="en-US" sz="1300" b="1" u="sng" dirty="0">
                        <a:solidFill>
                          <a:srgbClr val="FF000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i="0" u="none" strike="noStrike" kern="1200" cap="none" spc="0" baseline="0" dirty="0">
                        <a:ln>
                          <a:noFill/>
                        </a:ln>
                        <a:solidFill>
                          <a:srgbClr val="002B41"/>
                        </a:solidFill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  <a:sym typeface="Helvetica Neue Ligh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8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l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300" b="1" u="sng" dirty="0">
                        <a:solidFill>
                          <a:srgbClr val="FF000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CEA35CE-E33E-491F-AB11-3DC41B276C58}"/>
              </a:ext>
            </a:extLst>
          </p:cNvPr>
          <p:cNvSpPr txBox="1"/>
          <p:nvPr/>
        </p:nvSpPr>
        <p:spPr>
          <a:xfrm>
            <a:off x="717630" y="5103173"/>
            <a:ext cx="9942858" cy="103925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说明</a:t>
            </a:r>
            <a:r>
              <a:rPr lang="zh-CN" altLang="en-US" sz="1400" kern="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：</a:t>
            </a:r>
            <a:endParaRPr lang="en-US" altLang="zh-CN" sz="1400" kern="0" dirty="0"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样品备料</a:t>
            </a:r>
            <a:r>
              <a:rPr lang="zh-CN" altLang="en-US" sz="1400" kern="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：后续测试需要提供真实各类缺陷样品作测试，每种缺陷类尽量备齐；</a:t>
            </a:r>
            <a:endParaRPr lang="en-US" altLang="zh-CN" sz="1400" kern="0" dirty="0"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算法能力</a:t>
            </a:r>
            <a:r>
              <a:rPr lang="zh-CN" altLang="en-US" sz="1400" kern="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：软件算法使用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深度学习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+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传统算法方式，算法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2s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内完成单张图像检测；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4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进度表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5256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just">
              <a:lnSpc>
                <a:spcPts val="2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进度表</a:t>
            </a:r>
          </a:p>
        </p:txBody>
      </p:sp>
    </p:spTree>
    <p:extLst>
      <p:ext uri="{BB962C8B-B14F-4D97-AF65-F5344CB8AC3E}">
        <p14:creationId xmlns:p14="http://schemas.microsoft.com/office/powerpoint/2010/main" val="194394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75774B-D0CC-48B7-B604-70ED0CC1A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zh-CN" altLang="en-US" sz="60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7376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关于思谋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1591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6E9C9BE-2777-A94D-9D2A-AB478906F3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22590" y="1567456"/>
            <a:ext cx="2473325" cy="332399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2800" b="1" spc="100" dirty="0"/>
              <a:t>行业经验</a:t>
            </a:r>
            <a:endParaRPr lang="en-US" sz="2800" b="1" spc="1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9ED90C6-8939-8B43-8D8B-829F2829B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5831" y="2158512"/>
            <a:ext cx="2699615" cy="2882733"/>
          </a:xfrm>
        </p:spPr>
        <p:txBody>
          <a:bodyPr>
            <a:normAutofit/>
          </a:bodyPr>
          <a:lstStyle/>
          <a:p>
            <a:pPr marL="182563" indent="-182563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</a:rPr>
              <a:t>全世界最大工业</a:t>
            </a:r>
            <a:r>
              <a:rPr lang="en-US" altLang="zh-CN" sz="1200" spc="100" dirty="0">
                <a:solidFill>
                  <a:srgbClr val="474646"/>
                </a:solidFill>
              </a:rPr>
              <a:t>AI</a:t>
            </a:r>
            <a:r>
              <a:rPr lang="zh-CN" altLang="en-US" sz="1200" spc="100" dirty="0">
                <a:solidFill>
                  <a:srgbClr val="474646"/>
                </a:solidFill>
              </a:rPr>
              <a:t>项目的成功落地全流程经验</a:t>
            </a:r>
          </a:p>
          <a:p>
            <a:pPr marL="182563" indent="-182563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</a:rPr>
              <a:t>已服务多个</a:t>
            </a:r>
            <a:r>
              <a:rPr lang="zh-CN" altLang="en-US" sz="1600" spc="100" dirty="0">
                <a:solidFill>
                  <a:srgbClr val="C00000"/>
                </a:solidFill>
              </a:rPr>
              <a:t>半导体、电子制造服务、汽车、精密工业、新能源</a:t>
            </a:r>
            <a:br>
              <a:rPr lang="en-US" altLang="zh-CN" sz="1600" spc="100" dirty="0">
                <a:solidFill>
                  <a:srgbClr val="C00000"/>
                </a:solidFill>
              </a:rPr>
            </a:br>
            <a:r>
              <a:rPr lang="zh-CN" altLang="en-US" sz="1200" spc="100" dirty="0">
                <a:solidFill>
                  <a:srgbClr val="474646"/>
                </a:solidFill>
              </a:rPr>
              <a:t>等的</a:t>
            </a:r>
            <a:r>
              <a:rPr lang="en-US" altLang="zh-CN" sz="1200" spc="100" dirty="0">
                <a:solidFill>
                  <a:srgbClr val="474646"/>
                </a:solidFill>
              </a:rPr>
              <a:t>TOP</a:t>
            </a:r>
            <a:r>
              <a:rPr lang="zh-CN" altLang="en-US" sz="1200" spc="100" dirty="0">
                <a:solidFill>
                  <a:srgbClr val="474646"/>
                </a:solidFill>
              </a:rPr>
              <a:t>客户</a:t>
            </a:r>
            <a:endParaRPr lang="en-US" altLang="zh-CN" sz="1200" spc="100" dirty="0">
              <a:solidFill>
                <a:srgbClr val="474646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97B4658-3F10-0C42-BF5E-A44ACA8318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92335" y="2158512"/>
            <a:ext cx="2699615" cy="3613023"/>
          </a:xfrm>
        </p:spPr>
        <p:txBody>
          <a:bodyPr>
            <a:noAutofit/>
          </a:bodyPr>
          <a:lstStyle/>
          <a:p>
            <a:pPr marL="182563" indent="-182563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b="1" spc="100" dirty="0"/>
              <a:t>持续发展实力：</a:t>
            </a:r>
            <a:br>
              <a:rPr lang="zh-CN" altLang="en-US" sz="1600" b="1" spc="100" dirty="0"/>
            </a:br>
            <a:r>
              <a:rPr lang="zh-CN" altLang="en-US" sz="1200" spc="100" dirty="0">
                <a:solidFill>
                  <a:srgbClr val="474646"/>
                </a:solidFill>
              </a:rPr>
              <a:t>天使</a:t>
            </a:r>
            <a:r>
              <a:rPr lang="en-US" altLang="zh-CN" sz="1200" spc="100" dirty="0">
                <a:solidFill>
                  <a:srgbClr val="474646"/>
                </a:solidFill>
              </a:rPr>
              <a:t>	</a:t>
            </a:r>
            <a:r>
              <a:rPr lang="zh-CN" altLang="en-US" sz="1200" spc="100" dirty="0">
                <a:solidFill>
                  <a:srgbClr val="474646"/>
                </a:solidFill>
              </a:rPr>
              <a:t>数千万美元</a:t>
            </a:r>
            <a:r>
              <a:rPr lang="en-US" altLang="zh-CN" sz="1200" spc="100" dirty="0">
                <a:solidFill>
                  <a:srgbClr val="474646"/>
                </a:solidFill>
              </a:rPr>
              <a:t>(2019/12)</a:t>
            </a:r>
            <a:br>
              <a:rPr lang="zh-CN" altLang="en-US" sz="1200" spc="100" dirty="0">
                <a:solidFill>
                  <a:srgbClr val="474646"/>
                </a:solidFill>
              </a:rPr>
            </a:br>
            <a:r>
              <a:rPr lang="en-US" altLang="zh-CN" sz="1200" spc="100" dirty="0">
                <a:solidFill>
                  <a:srgbClr val="474646"/>
                </a:solidFill>
              </a:rPr>
              <a:t>Pre-A	</a:t>
            </a:r>
            <a:r>
              <a:rPr lang="zh-CN" altLang="en-US" sz="1200" spc="100" dirty="0">
                <a:solidFill>
                  <a:srgbClr val="474646"/>
                </a:solidFill>
              </a:rPr>
              <a:t>数千万美元</a:t>
            </a:r>
            <a:br>
              <a:rPr lang="zh-CN" altLang="en-US" sz="1200" spc="100" dirty="0">
                <a:solidFill>
                  <a:srgbClr val="474646"/>
                </a:solidFill>
              </a:rPr>
            </a:br>
            <a:r>
              <a:rPr lang="en-US" altLang="zh-CN" sz="1200" spc="100" dirty="0">
                <a:solidFill>
                  <a:srgbClr val="474646"/>
                </a:solidFill>
              </a:rPr>
              <a:t>A</a:t>
            </a:r>
            <a:r>
              <a:rPr lang="zh-CN" altLang="en-US" sz="1200" spc="100" dirty="0">
                <a:solidFill>
                  <a:srgbClr val="474646"/>
                </a:solidFill>
              </a:rPr>
              <a:t>轮	</a:t>
            </a:r>
            <a:r>
              <a:rPr lang="en-US" altLang="zh-CN" sz="1200" spc="100" dirty="0">
                <a:solidFill>
                  <a:srgbClr val="474646"/>
                </a:solidFill>
              </a:rPr>
              <a:t>1</a:t>
            </a:r>
            <a:r>
              <a:rPr lang="zh-CN" altLang="en-US" sz="1200" spc="100" dirty="0">
                <a:solidFill>
                  <a:srgbClr val="474646"/>
                </a:solidFill>
              </a:rPr>
              <a:t>亿</a:t>
            </a:r>
            <a:r>
              <a:rPr lang="en-US" altLang="zh-CN" sz="1200" spc="100" dirty="0">
                <a:solidFill>
                  <a:srgbClr val="474646"/>
                </a:solidFill>
              </a:rPr>
              <a:t>+</a:t>
            </a:r>
            <a:r>
              <a:rPr lang="zh-CN" altLang="en-US" sz="1200" spc="100" dirty="0">
                <a:solidFill>
                  <a:srgbClr val="474646"/>
                </a:solidFill>
              </a:rPr>
              <a:t>美元</a:t>
            </a:r>
            <a:r>
              <a:rPr lang="en-US" altLang="zh-CN" sz="1200" spc="100" dirty="0">
                <a:solidFill>
                  <a:srgbClr val="474646"/>
                </a:solidFill>
              </a:rPr>
              <a:t>(2020/11)</a:t>
            </a:r>
            <a:br>
              <a:rPr lang="en-US" altLang="zh-CN" sz="1200" spc="100" dirty="0">
                <a:solidFill>
                  <a:srgbClr val="474646"/>
                </a:solidFill>
              </a:rPr>
            </a:br>
            <a:r>
              <a:rPr lang="en-US" altLang="zh-CN" sz="1200" spc="100" dirty="0">
                <a:solidFill>
                  <a:srgbClr val="474646"/>
                </a:solidFill>
              </a:rPr>
              <a:t>B</a:t>
            </a:r>
            <a:r>
              <a:rPr lang="zh-CN" altLang="en-US" sz="1200" spc="100" dirty="0">
                <a:solidFill>
                  <a:srgbClr val="474646"/>
                </a:solidFill>
              </a:rPr>
              <a:t>轮</a:t>
            </a:r>
            <a:r>
              <a:rPr lang="en-US" altLang="zh-CN" sz="1200" spc="100" dirty="0">
                <a:solidFill>
                  <a:srgbClr val="474646"/>
                </a:solidFill>
              </a:rPr>
              <a:t>	2</a:t>
            </a:r>
            <a:r>
              <a:rPr lang="zh-CN" altLang="en-US" sz="1200" spc="100" dirty="0"/>
              <a:t>亿</a:t>
            </a:r>
            <a:r>
              <a:rPr lang="en-US" altLang="zh-CN" sz="1200" spc="100" dirty="0"/>
              <a:t>+</a:t>
            </a:r>
            <a:r>
              <a:rPr lang="zh-CN" altLang="en-US" sz="1200" spc="100" dirty="0"/>
              <a:t>美元</a:t>
            </a:r>
            <a:r>
              <a:rPr lang="en-US" altLang="zh-CN" sz="1200" spc="100" dirty="0"/>
              <a:t>(2021/06)</a:t>
            </a:r>
            <a:endParaRPr lang="zh-CN" altLang="en-US" sz="1200" spc="100" dirty="0">
              <a:solidFill>
                <a:srgbClr val="474646"/>
              </a:solidFill>
            </a:endParaRPr>
          </a:p>
          <a:p>
            <a:pPr marL="182563" indent="-182563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endParaRPr lang="zh-CN" altLang="en-US" sz="1200" spc="100" dirty="0">
              <a:solidFill>
                <a:srgbClr val="474646"/>
              </a:solidFill>
            </a:endParaRPr>
          </a:p>
          <a:p>
            <a:pPr marL="182563" indent="-182563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b="1" spc="100" dirty="0"/>
              <a:t>我们的投资机构</a:t>
            </a:r>
            <a:br>
              <a:rPr lang="zh-CN" altLang="en-US" sz="1200" spc="100" dirty="0">
                <a:solidFill>
                  <a:srgbClr val="474646"/>
                </a:solidFill>
              </a:rPr>
            </a:br>
            <a: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IDG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红杉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真格基金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联想创投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松禾资本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基石资本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和瑄资本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雄牛资本</a:t>
            </a:r>
            <a:b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CN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闻天下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226AA-6294-784C-BD24-32BFEF32CE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3849" y="2158513"/>
            <a:ext cx="2777871" cy="1893234"/>
          </a:xfrm>
        </p:spPr>
        <p:txBody>
          <a:bodyPr>
            <a:normAutofit/>
          </a:bodyPr>
          <a:lstStyle/>
          <a:p>
            <a:pPr marL="182563" indent="-182563"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/>
              <a:t>今天</a:t>
            </a:r>
            <a:r>
              <a:rPr lang="en-US" altLang="zh-CN" sz="1200" spc="100" dirty="0">
                <a:solidFill>
                  <a:srgbClr val="474646"/>
                </a:solidFill>
              </a:rPr>
              <a:t>-588+</a:t>
            </a:r>
            <a:r>
              <a:rPr lang="zh-CN" altLang="en-US" sz="1200" spc="100" dirty="0">
                <a:solidFill>
                  <a:srgbClr val="474646"/>
                </a:solidFill>
              </a:rPr>
              <a:t>人（</a:t>
            </a:r>
            <a:r>
              <a:rPr lang="en-US" altLang="zh-CN" sz="1200" spc="100" dirty="0">
                <a:solidFill>
                  <a:srgbClr val="474646"/>
                </a:solidFill>
              </a:rPr>
              <a:t>22</a:t>
            </a:r>
            <a:r>
              <a:rPr lang="zh-CN" altLang="en-US" sz="1200" spc="100" dirty="0">
                <a:solidFill>
                  <a:srgbClr val="474646"/>
                </a:solidFill>
              </a:rPr>
              <a:t>年</a:t>
            </a:r>
            <a:r>
              <a:rPr lang="en-US" altLang="zh-CN" sz="1200" spc="100">
                <a:solidFill>
                  <a:srgbClr val="474646"/>
                </a:solidFill>
              </a:rPr>
              <a:t>-&gt;1500</a:t>
            </a:r>
            <a:r>
              <a:rPr lang="zh-CN" altLang="en-US" sz="1200" spc="100" dirty="0">
                <a:solidFill>
                  <a:srgbClr val="474646"/>
                </a:solidFill>
              </a:rPr>
              <a:t>）</a:t>
            </a:r>
            <a:endParaRPr lang="en-US" altLang="zh-CN" sz="1200" spc="100" dirty="0">
              <a:solidFill>
                <a:srgbClr val="474646"/>
              </a:solidFill>
            </a:endParaRPr>
          </a:p>
          <a:p>
            <a:pPr marL="182563" indent="-182563"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/>
              <a:t>6</a:t>
            </a:r>
            <a:r>
              <a:rPr lang="zh-CN" altLang="en-US" sz="1200" spc="100" dirty="0">
                <a:solidFill>
                  <a:srgbClr val="474646"/>
                </a:solidFill>
              </a:rPr>
              <a:t>大城市（</a:t>
            </a:r>
            <a:r>
              <a:rPr lang="en-US" altLang="zh-CN" sz="1200" spc="100" dirty="0">
                <a:solidFill>
                  <a:srgbClr val="474646"/>
                </a:solidFill>
              </a:rPr>
              <a:t>SH/SZ/SU/JP/HK/BJ</a:t>
            </a:r>
            <a:r>
              <a:rPr lang="zh-CN" altLang="en-US" sz="1200" spc="100" dirty="0">
                <a:solidFill>
                  <a:srgbClr val="474646"/>
                </a:solidFill>
              </a:rPr>
              <a:t>）</a:t>
            </a:r>
            <a:endParaRPr lang="en-US" altLang="zh-CN" sz="1200" spc="100" dirty="0">
              <a:solidFill>
                <a:srgbClr val="474646"/>
              </a:solidFill>
            </a:endParaRPr>
          </a:p>
          <a:p>
            <a:pPr marL="182563" indent="-182563"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</a:rPr>
              <a:t>研发</a:t>
            </a:r>
            <a:r>
              <a:rPr lang="en-US" altLang="zh-CN" sz="1200" spc="100" dirty="0">
                <a:solidFill>
                  <a:srgbClr val="474646"/>
                </a:solidFill>
              </a:rPr>
              <a:t>75%</a:t>
            </a:r>
          </a:p>
          <a:p>
            <a:pPr marL="182563" indent="-182563"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</a:rPr>
              <a:t>60-PHD</a:t>
            </a:r>
            <a:r>
              <a:rPr lang="zh-CN" altLang="en-US" sz="1200" spc="100" dirty="0">
                <a:solidFill>
                  <a:srgbClr val="474646"/>
                </a:solidFill>
              </a:rPr>
              <a:t> </a:t>
            </a:r>
            <a:endParaRPr lang="en-US" altLang="zh-CN" sz="1200" spc="100" dirty="0">
              <a:solidFill>
                <a:srgbClr val="474646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A3096E-DD74-3247-9692-1A28DDDF81A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95663" y="1566863"/>
            <a:ext cx="2473325" cy="333375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2800" b="1" spc="100" dirty="0"/>
              <a:t>技术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ED19D3-158E-7D4B-B410-69C9D683CB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48298" y="2158513"/>
            <a:ext cx="2777872" cy="2711661"/>
          </a:xfrm>
        </p:spPr>
        <p:txBody>
          <a:bodyPr>
            <a:noAutofit/>
          </a:bodyPr>
          <a:lstStyle/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</a:rPr>
              <a:t>国际专利</a:t>
            </a:r>
            <a:r>
              <a:rPr lang="en-US" altLang="zh-CN" sz="1200" spc="100" dirty="0">
                <a:solidFill>
                  <a:srgbClr val="474646"/>
                </a:solidFill>
              </a:rPr>
              <a:t>300+</a:t>
            </a:r>
            <a:r>
              <a:rPr lang="zh-CN" altLang="en-US" sz="1200" spc="100" dirty="0">
                <a:solidFill>
                  <a:srgbClr val="474646"/>
                </a:solidFill>
              </a:rPr>
              <a:t>、国内</a:t>
            </a:r>
            <a:r>
              <a:rPr lang="en-US" altLang="zh-CN" sz="1200" spc="100" dirty="0">
                <a:solidFill>
                  <a:srgbClr val="474646"/>
                </a:solidFill>
              </a:rPr>
              <a:t>100+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</a:rPr>
              <a:t>L4-</a:t>
            </a:r>
            <a:r>
              <a:rPr lang="zh-CN" altLang="en-US" sz="1200" spc="100" dirty="0">
                <a:solidFill>
                  <a:srgbClr val="474646"/>
                </a:solidFill>
              </a:rPr>
              <a:t>自动驾驶系统研发经验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</a:rPr>
              <a:t>2016</a:t>
            </a:r>
            <a:r>
              <a:rPr lang="zh-CN" altLang="en-US" sz="1200" spc="100" dirty="0">
                <a:solidFill>
                  <a:srgbClr val="474646"/>
                </a:solidFill>
              </a:rPr>
              <a:t>、</a:t>
            </a:r>
            <a:r>
              <a:rPr lang="en-US" altLang="zh-CN" sz="1200" spc="100" dirty="0">
                <a:solidFill>
                  <a:srgbClr val="474646"/>
                </a:solidFill>
              </a:rPr>
              <a:t>2017</a:t>
            </a:r>
            <a:r>
              <a:rPr lang="zh-CN" altLang="en-US" sz="1200" spc="100" dirty="0">
                <a:solidFill>
                  <a:srgbClr val="474646"/>
                </a:solidFill>
              </a:rPr>
              <a:t>全世界</a:t>
            </a:r>
            <a:r>
              <a:rPr lang="en-US" altLang="zh-CN" sz="1200" spc="100" dirty="0">
                <a:solidFill>
                  <a:srgbClr val="474646"/>
                </a:solidFill>
              </a:rPr>
              <a:t>ImageNet</a:t>
            </a:r>
            <a:r>
              <a:rPr lang="zh-CN" altLang="en-US" sz="1200" spc="100" dirty="0">
                <a:solidFill>
                  <a:srgbClr val="474646"/>
                </a:solidFill>
              </a:rPr>
              <a:t>、</a:t>
            </a:r>
            <a:r>
              <a:rPr lang="en-US" altLang="zh-CN" sz="1200" spc="100" dirty="0">
                <a:solidFill>
                  <a:srgbClr val="474646"/>
                </a:solidFill>
              </a:rPr>
              <a:t>COCO</a:t>
            </a:r>
            <a:r>
              <a:rPr lang="zh-CN" altLang="en-US" sz="1200" spc="100" dirty="0">
                <a:solidFill>
                  <a:srgbClr val="474646"/>
                </a:solidFill>
              </a:rPr>
              <a:t>图像分割冠军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</a:rPr>
              <a:t>WAD 3D</a:t>
            </a:r>
            <a:r>
              <a:rPr lang="zh-CN" altLang="en-US" sz="1200" spc="100" dirty="0">
                <a:solidFill>
                  <a:srgbClr val="474646"/>
                </a:solidFill>
              </a:rPr>
              <a:t>物体检测冠军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</a:rPr>
              <a:t>国际最大图像算法库收录思谋</a:t>
            </a:r>
            <a:r>
              <a:rPr lang="en-US" altLang="zh-CN" sz="1200" spc="100" dirty="0">
                <a:solidFill>
                  <a:srgbClr val="474646"/>
                </a:solidFill>
              </a:rPr>
              <a:t>10+</a:t>
            </a:r>
            <a:r>
              <a:rPr lang="zh-CN" altLang="en-US" sz="1200" spc="100" dirty="0">
                <a:solidFill>
                  <a:srgbClr val="474646"/>
                </a:solidFill>
              </a:rPr>
              <a:t>算法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</a:rPr>
              <a:t>120+</a:t>
            </a:r>
            <a:r>
              <a:rPr lang="zh-CN" altLang="en-US" sz="1200" spc="100" dirty="0">
                <a:solidFill>
                  <a:srgbClr val="474646"/>
                </a:solidFill>
              </a:rPr>
              <a:t>篇图像视频领域的国际论文</a:t>
            </a:r>
          </a:p>
          <a:p>
            <a:pPr marL="182563" indent="-182563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endParaRPr lang="zh-CN" altLang="en-US" sz="1200" spc="100" dirty="0">
              <a:solidFill>
                <a:srgbClr val="47464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76B3E-CCB7-424D-A985-88DB9ABB051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582" y="1567456"/>
            <a:ext cx="2473325" cy="332399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2800" b="1" spc="100" dirty="0"/>
              <a:t>今日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F8475FA-EA76-1D44-840E-56AA1E3CDD1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248775" y="1566863"/>
            <a:ext cx="2473325" cy="333375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2800" b="1" spc="100" dirty="0"/>
              <a:t>持续发展</a:t>
            </a:r>
            <a:endParaRPr lang="en-US" sz="2800" b="1" spc="100" dirty="0"/>
          </a:p>
        </p:txBody>
      </p:sp>
      <p:sp>
        <p:nvSpPr>
          <p:cNvPr id="45" name="标题 35">
            <a:extLst>
              <a:ext uri="{FF2B5EF4-FFF2-40B4-BE49-F238E27FC236}">
                <a16:creationId xmlns:a16="http://schemas.microsoft.com/office/drawing/2014/main" id="{10CFDB84-F99B-7347-B6C8-C8B0C508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思谋集团</a:t>
            </a:r>
          </a:p>
        </p:txBody>
      </p:sp>
    </p:spTree>
    <p:extLst>
      <p:ext uri="{BB962C8B-B14F-4D97-AF65-F5344CB8AC3E}">
        <p14:creationId xmlns:p14="http://schemas.microsoft.com/office/powerpoint/2010/main" val="5747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检测需求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57544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just">
              <a:lnSpc>
                <a:spcPts val="2000"/>
              </a:lnSpc>
              <a:spcBef>
                <a:spcPts val="1200"/>
              </a:spcBef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检测需求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3C0606-500D-4F5C-9E0A-9BCEADF50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62442"/>
              </p:ext>
            </p:extLst>
          </p:nvPr>
        </p:nvGraphicFramePr>
        <p:xfrm>
          <a:off x="717630" y="1453515"/>
          <a:ext cx="8915400" cy="53149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93281351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810411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5493103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71326029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10080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产品类型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最小尺寸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最大尺寸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检测时间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126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矩形产品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40.1mm*115.48mm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250*210mm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视觉检测时间小于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2S,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包含运动扫描的情况小于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233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矩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圆形产品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25.4mm*25.4mm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195mm*145mm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35895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F1A0D0B-A9AA-477B-9A62-C573F296E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44159"/>
              </p:ext>
            </p:extLst>
          </p:nvPr>
        </p:nvGraphicFramePr>
        <p:xfrm>
          <a:off x="717630" y="3084513"/>
          <a:ext cx="8864599" cy="2171700"/>
        </p:xfrm>
        <a:graphic>
          <a:graphicData uri="http://schemas.openxmlformats.org/drawingml/2006/table">
            <a:tbl>
              <a:tblPr/>
              <a:tblGrid>
                <a:gridCol w="1256850">
                  <a:extLst>
                    <a:ext uri="{9D8B030D-6E8A-4147-A177-3AD203B41FA5}">
                      <a16:colId xmlns:a16="http://schemas.microsoft.com/office/drawing/2014/main" val="4259083342"/>
                    </a:ext>
                  </a:extLst>
                </a:gridCol>
                <a:gridCol w="1358413">
                  <a:extLst>
                    <a:ext uri="{9D8B030D-6E8A-4147-A177-3AD203B41FA5}">
                      <a16:colId xmlns:a16="http://schemas.microsoft.com/office/drawing/2014/main" val="2929735609"/>
                    </a:ext>
                  </a:extLst>
                </a:gridCol>
                <a:gridCol w="1523454">
                  <a:extLst>
                    <a:ext uri="{9D8B030D-6E8A-4147-A177-3AD203B41FA5}">
                      <a16:colId xmlns:a16="http://schemas.microsoft.com/office/drawing/2014/main" val="428120672"/>
                    </a:ext>
                  </a:extLst>
                </a:gridCol>
                <a:gridCol w="1650409">
                  <a:extLst>
                    <a:ext uri="{9D8B030D-6E8A-4147-A177-3AD203B41FA5}">
                      <a16:colId xmlns:a16="http://schemas.microsoft.com/office/drawing/2014/main" val="1246292700"/>
                    </a:ext>
                  </a:extLst>
                </a:gridCol>
                <a:gridCol w="3075473">
                  <a:extLst>
                    <a:ext uri="{9D8B030D-6E8A-4147-A177-3AD203B41FA5}">
                      <a16:colId xmlns:a16="http://schemas.microsoft.com/office/drawing/2014/main" val="381625656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缺陷名称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缺陷类型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缺陷描述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检出要求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后处理要求（具体待定）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3581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凹凸点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异物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Alarm（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红色）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铜箔上的点状缺陷，颜色为黑色或白色。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面积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直径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计数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824425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形变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Alarm（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红色）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铜箔凹痕，刺伤，撕裂，皱纹产生的形变，有明显深度信息。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无后处理（待定）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4325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气泡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黄色）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铜箔膜与铜箔不贴合产生的白色气泡，多在铜箔边缘以及相机极片附近。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区域标定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面积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——&gt;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66680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划痕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Warning（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黄色）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铜箔膜上或膜下的划痕，不产生深度信息。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全检出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后处理报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长度 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 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计数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待定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)——&gt;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报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08117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CC493EE-65DD-4F99-8FB5-608F3E9D2358}"/>
              </a:ext>
            </a:extLst>
          </p:cNvPr>
          <p:cNvSpPr txBox="1"/>
          <p:nvPr/>
        </p:nvSpPr>
        <p:spPr>
          <a:xfrm>
            <a:off x="717630" y="1006315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产品信息及检测时间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8D36DB-A8B9-419B-86E1-9852F59C57D4}"/>
              </a:ext>
            </a:extLst>
          </p:cNvPr>
          <p:cNvSpPr txBox="1"/>
          <p:nvPr/>
        </p:nvSpPr>
        <p:spPr>
          <a:xfrm>
            <a:off x="717630" y="2636362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缺陷定义及检出要求</a:t>
            </a:r>
          </a:p>
        </p:txBody>
      </p:sp>
    </p:spTree>
    <p:extLst>
      <p:ext uri="{BB962C8B-B14F-4D97-AF65-F5344CB8AC3E}">
        <p14:creationId xmlns:p14="http://schemas.microsoft.com/office/powerpoint/2010/main" val="117688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34113" y="4772711"/>
            <a:ext cx="4495800" cy="386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、引领科技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0251" y="4031946"/>
            <a:ext cx="3349662" cy="6647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gradFill>
                  <a:gsLst>
                    <a:gs pos="0">
                      <a:srgbClr val="E6E6E6"/>
                    </a:gs>
                    <a:gs pos="50000">
                      <a:schemeClr val="bg1"/>
                    </a:gs>
                    <a:gs pos="100000">
                      <a:srgbClr val="899097"/>
                    </a:gs>
                  </a:gsLst>
                  <a:lin ang="5400000" scaled="0"/>
                </a:gra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0466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技术实现</a:t>
            </a:r>
          </a:p>
        </p:txBody>
      </p:sp>
      <p:sp>
        <p:nvSpPr>
          <p:cNvPr id="21" name="任意多边形: 形状 20"/>
          <p:cNvSpPr/>
          <p:nvPr/>
        </p:nvSpPr>
        <p:spPr>
          <a:xfrm>
            <a:off x="7851887" y="3736387"/>
            <a:ext cx="1193688" cy="691083"/>
          </a:xfrm>
          <a:custGeom>
            <a:avLst/>
            <a:gdLst>
              <a:gd name="connsiteX0" fmla="*/ 1796695 w 1845255"/>
              <a:gd name="connsiteY0" fmla="*/ 971187 h 1068306"/>
              <a:gd name="connsiteX1" fmla="*/ 1845255 w 1845255"/>
              <a:gd name="connsiteY1" fmla="*/ 1019746 h 1068306"/>
              <a:gd name="connsiteX2" fmla="*/ 1796695 w 1845255"/>
              <a:gd name="connsiteY2" fmla="*/ 1068306 h 1068306"/>
              <a:gd name="connsiteX3" fmla="*/ 1748136 w 1845255"/>
              <a:gd name="connsiteY3" fmla="*/ 1019746 h 1068306"/>
              <a:gd name="connsiteX4" fmla="*/ 1796695 w 1845255"/>
              <a:gd name="connsiteY4" fmla="*/ 971187 h 1068306"/>
              <a:gd name="connsiteX5" fmla="*/ 1602458 w 1845255"/>
              <a:gd name="connsiteY5" fmla="*/ 971187 h 1068306"/>
              <a:gd name="connsiteX6" fmla="*/ 1651018 w 1845255"/>
              <a:gd name="connsiteY6" fmla="*/ 1019746 h 1068306"/>
              <a:gd name="connsiteX7" fmla="*/ 1602458 w 1845255"/>
              <a:gd name="connsiteY7" fmla="*/ 1068306 h 1068306"/>
              <a:gd name="connsiteX8" fmla="*/ 1553898 w 1845255"/>
              <a:gd name="connsiteY8" fmla="*/ 1019746 h 1068306"/>
              <a:gd name="connsiteX9" fmla="*/ 1602458 w 1845255"/>
              <a:gd name="connsiteY9" fmla="*/ 971187 h 1068306"/>
              <a:gd name="connsiteX10" fmla="*/ 1408221 w 1845255"/>
              <a:gd name="connsiteY10" fmla="*/ 971187 h 1068306"/>
              <a:gd name="connsiteX11" fmla="*/ 1456780 w 1845255"/>
              <a:gd name="connsiteY11" fmla="*/ 1019746 h 1068306"/>
              <a:gd name="connsiteX12" fmla="*/ 1408221 w 1845255"/>
              <a:gd name="connsiteY12" fmla="*/ 1068306 h 1068306"/>
              <a:gd name="connsiteX13" fmla="*/ 1359661 w 1845255"/>
              <a:gd name="connsiteY13" fmla="*/ 1019746 h 1068306"/>
              <a:gd name="connsiteX14" fmla="*/ 1408221 w 1845255"/>
              <a:gd name="connsiteY14" fmla="*/ 971187 h 1068306"/>
              <a:gd name="connsiteX15" fmla="*/ 1213983 w 1845255"/>
              <a:gd name="connsiteY15" fmla="*/ 971187 h 1068306"/>
              <a:gd name="connsiteX16" fmla="*/ 1262543 w 1845255"/>
              <a:gd name="connsiteY16" fmla="*/ 1019746 h 1068306"/>
              <a:gd name="connsiteX17" fmla="*/ 1213983 w 1845255"/>
              <a:gd name="connsiteY17" fmla="*/ 1068306 h 1068306"/>
              <a:gd name="connsiteX18" fmla="*/ 1165424 w 1845255"/>
              <a:gd name="connsiteY18" fmla="*/ 1019746 h 1068306"/>
              <a:gd name="connsiteX19" fmla="*/ 1213983 w 1845255"/>
              <a:gd name="connsiteY19" fmla="*/ 971187 h 1068306"/>
              <a:gd name="connsiteX20" fmla="*/ 1019746 w 1845255"/>
              <a:gd name="connsiteY20" fmla="*/ 971187 h 1068306"/>
              <a:gd name="connsiteX21" fmla="*/ 1068306 w 1845255"/>
              <a:gd name="connsiteY21" fmla="*/ 1019746 h 1068306"/>
              <a:gd name="connsiteX22" fmla="*/ 1019746 w 1845255"/>
              <a:gd name="connsiteY22" fmla="*/ 1068306 h 1068306"/>
              <a:gd name="connsiteX23" fmla="*/ 971186 w 1845255"/>
              <a:gd name="connsiteY23" fmla="*/ 1019746 h 1068306"/>
              <a:gd name="connsiteX24" fmla="*/ 1019746 w 1845255"/>
              <a:gd name="connsiteY24" fmla="*/ 971187 h 1068306"/>
              <a:gd name="connsiteX25" fmla="*/ 825509 w 1845255"/>
              <a:gd name="connsiteY25" fmla="*/ 971187 h 1068306"/>
              <a:gd name="connsiteX26" fmla="*/ 874069 w 1845255"/>
              <a:gd name="connsiteY26" fmla="*/ 1019746 h 1068306"/>
              <a:gd name="connsiteX27" fmla="*/ 825509 w 1845255"/>
              <a:gd name="connsiteY27" fmla="*/ 1068306 h 1068306"/>
              <a:gd name="connsiteX28" fmla="*/ 776949 w 1845255"/>
              <a:gd name="connsiteY28" fmla="*/ 1019746 h 1068306"/>
              <a:gd name="connsiteX29" fmla="*/ 825509 w 1845255"/>
              <a:gd name="connsiteY29" fmla="*/ 971187 h 1068306"/>
              <a:gd name="connsiteX30" fmla="*/ 631272 w 1845255"/>
              <a:gd name="connsiteY30" fmla="*/ 971187 h 1068306"/>
              <a:gd name="connsiteX31" fmla="*/ 679831 w 1845255"/>
              <a:gd name="connsiteY31" fmla="*/ 1019746 h 1068306"/>
              <a:gd name="connsiteX32" fmla="*/ 631272 w 1845255"/>
              <a:gd name="connsiteY32" fmla="*/ 1068306 h 1068306"/>
              <a:gd name="connsiteX33" fmla="*/ 582712 w 1845255"/>
              <a:gd name="connsiteY33" fmla="*/ 1019746 h 1068306"/>
              <a:gd name="connsiteX34" fmla="*/ 631272 w 1845255"/>
              <a:gd name="connsiteY34" fmla="*/ 971187 h 1068306"/>
              <a:gd name="connsiteX35" fmla="*/ 437034 w 1845255"/>
              <a:gd name="connsiteY35" fmla="*/ 971187 h 1068306"/>
              <a:gd name="connsiteX36" fmla="*/ 485594 w 1845255"/>
              <a:gd name="connsiteY36" fmla="*/ 1019746 h 1068306"/>
              <a:gd name="connsiteX37" fmla="*/ 437034 w 1845255"/>
              <a:gd name="connsiteY37" fmla="*/ 1068306 h 1068306"/>
              <a:gd name="connsiteX38" fmla="*/ 388475 w 1845255"/>
              <a:gd name="connsiteY38" fmla="*/ 1019746 h 1068306"/>
              <a:gd name="connsiteX39" fmla="*/ 437034 w 1845255"/>
              <a:gd name="connsiteY39" fmla="*/ 971187 h 1068306"/>
              <a:gd name="connsiteX40" fmla="*/ 242797 w 1845255"/>
              <a:gd name="connsiteY40" fmla="*/ 971187 h 1068306"/>
              <a:gd name="connsiteX41" fmla="*/ 291357 w 1845255"/>
              <a:gd name="connsiteY41" fmla="*/ 1019746 h 1068306"/>
              <a:gd name="connsiteX42" fmla="*/ 242797 w 1845255"/>
              <a:gd name="connsiteY42" fmla="*/ 1068306 h 1068306"/>
              <a:gd name="connsiteX43" fmla="*/ 194237 w 1845255"/>
              <a:gd name="connsiteY43" fmla="*/ 1019746 h 1068306"/>
              <a:gd name="connsiteX44" fmla="*/ 242797 w 1845255"/>
              <a:gd name="connsiteY44" fmla="*/ 971187 h 1068306"/>
              <a:gd name="connsiteX45" fmla="*/ 48560 w 1845255"/>
              <a:gd name="connsiteY45" fmla="*/ 971187 h 1068306"/>
              <a:gd name="connsiteX46" fmla="*/ 97119 w 1845255"/>
              <a:gd name="connsiteY46" fmla="*/ 1019746 h 1068306"/>
              <a:gd name="connsiteX47" fmla="*/ 48560 w 1845255"/>
              <a:gd name="connsiteY47" fmla="*/ 1068306 h 1068306"/>
              <a:gd name="connsiteX48" fmla="*/ 0 w 1845255"/>
              <a:gd name="connsiteY48" fmla="*/ 1019746 h 1068306"/>
              <a:gd name="connsiteX49" fmla="*/ 48560 w 1845255"/>
              <a:gd name="connsiteY49" fmla="*/ 971187 h 1068306"/>
              <a:gd name="connsiteX50" fmla="*/ 1796695 w 1845255"/>
              <a:gd name="connsiteY50" fmla="*/ 776949 h 1068306"/>
              <a:gd name="connsiteX51" fmla="*/ 1845255 w 1845255"/>
              <a:gd name="connsiteY51" fmla="*/ 825509 h 1068306"/>
              <a:gd name="connsiteX52" fmla="*/ 1796695 w 1845255"/>
              <a:gd name="connsiteY52" fmla="*/ 874069 h 1068306"/>
              <a:gd name="connsiteX53" fmla="*/ 1748136 w 1845255"/>
              <a:gd name="connsiteY53" fmla="*/ 825509 h 1068306"/>
              <a:gd name="connsiteX54" fmla="*/ 1796695 w 1845255"/>
              <a:gd name="connsiteY54" fmla="*/ 776949 h 1068306"/>
              <a:gd name="connsiteX55" fmla="*/ 1602458 w 1845255"/>
              <a:gd name="connsiteY55" fmla="*/ 776949 h 1068306"/>
              <a:gd name="connsiteX56" fmla="*/ 1651018 w 1845255"/>
              <a:gd name="connsiteY56" fmla="*/ 825509 h 1068306"/>
              <a:gd name="connsiteX57" fmla="*/ 1602458 w 1845255"/>
              <a:gd name="connsiteY57" fmla="*/ 874069 h 1068306"/>
              <a:gd name="connsiteX58" fmla="*/ 1553898 w 1845255"/>
              <a:gd name="connsiteY58" fmla="*/ 825509 h 1068306"/>
              <a:gd name="connsiteX59" fmla="*/ 1602458 w 1845255"/>
              <a:gd name="connsiteY59" fmla="*/ 776949 h 1068306"/>
              <a:gd name="connsiteX60" fmla="*/ 1408221 w 1845255"/>
              <a:gd name="connsiteY60" fmla="*/ 776949 h 1068306"/>
              <a:gd name="connsiteX61" fmla="*/ 1456780 w 1845255"/>
              <a:gd name="connsiteY61" fmla="*/ 825509 h 1068306"/>
              <a:gd name="connsiteX62" fmla="*/ 1408221 w 1845255"/>
              <a:gd name="connsiteY62" fmla="*/ 874069 h 1068306"/>
              <a:gd name="connsiteX63" fmla="*/ 1359661 w 1845255"/>
              <a:gd name="connsiteY63" fmla="*/ 825509 h 1068306"/>
              <a:gd name="connsiteX64" fmla="*/ 1408221 w 1845255"/>
              <a:gd name="connsiteY64" fmla="*/ 776949 h 1068306"/>
              <a:gd name="connsiteX65" fmla="*/ 1213983 w 1845255"/>
              <a:gd name="connsiteY65" fmla="*/ 776949 h 1068306"/>
              <a:gd name="connsiteX66" fmla="*/ 1262543 w 1845255"/>
              <a:gd name="connsiteY66" fmla="*/ 825509 h 1068306"/>
              <a:gd name="connsiteX67" fmla="*/ 1213983 w 1845255"/>
              <a:gd name="connsiteY67" fmla="*/ 874069 h 1068306"/>
              <a:gd name="connsiteX68" fmla="*/ 1165424 w 1845255"/>
              <a:gd name="connsiteY68" fmla="*/ 825509 h 1068306"/>
              <a:gd name="connsiteX69" fmla="*/ 1213983 w 1845255"/>
              <a:gd name="connsiteY69" fmla="*/ 776949 h 1068306"/>
              <a:gd name="connsiteX70" fmla="*/ 1019746 w 1845255"/>
              <a:gd name="connsiteY70" fmla="*/ 776949 h 1068306"/>
              <a:gd name="connsiteX71" fmla="*/ 1068306 w 1845255"/>
              <a:gd name="connsiteY71" fmla="*/ 825509 h 1068306"/>
              <a:gd name="connsiteX72" fmla="*/ 1019746 w 1845255"/>
              <a:gd name="connsiteY72" fmla="*/ 874069 h 1068306"/>
              <a:gd name="connsiteX73" fmla="*/ 971186 w 1845255"/>
              <a:gd name="connsiteY73" fmla="*/ 825509 h 1068306"/>
              <a:gd name="connsiteX74" fmla="*/ 1019746 w 1845255"/>
              <a:gd name="connsiteY74" fmla="*/ 776949 h 1068306"/>
              <a:gd name="connsiteX75" fmla="*/ 825509 w 1845255"/>
              <a:gd name="connsiteY75" fmla="*/ 776949 h 1068306"/>
              <a:gd name="connsiteX76" fmla="*/ 874069 w 1845255"/>
              <a:gd name="connsiteY76" fmla="*/ 825509 h 1068306"/>
              <a:gd name="connsiteX77" fmla="*/ 825509 w 1845255"/>
              <a:gd name="connsiteY77" fmla="*/ 874069 h 1068306"/>
              <a:gd name="connsiteX78" fmla="*/ 776949 w 1845255"/>
              <a:gd name="connsiteY78" fmla="*/ 825509 h 1068306"/>
              <a:gd name="connsiteX79" fmla="*/ 825509 w 1845255"/>
              <a:gd name="connsiteY79" fmla="*/ 776949 h 1068306"/>
              <a:gd name="connsiteX80" fmla="*/ 631272 w 1845255"/>
              <a:gd name="connsiteY80" fmla="*/ 776949 h 1068306"/>
              <a:gd name="connsiteX81" fmla="*/ 679831 w 1845255"/>
              <a:gd name="connsiteY81" fmla="*/ 825509 h 1068306"/>
              <a:gd name="connsiteX82" fmla="*/ 631272 w 1845255"/>
              <a:gd name="connsiteY82" fmla="*/ 874069 h 1068306"/>
              <a:gd name="connsiteX83" fmla="*/ 582712 w 1845255"/>
              <a:gd name="connsiteY83" fmla="*/ 825509 h 1068306"/>
              <a:gd name="connsiteX84" fmla="*/ 631272 w 1845255"/>
              <a:gd name="connsiteY84" fmla="*/ 776949 h 1068306"/>
              <a:gd name="connsiteX85" fmla="*/ 437034 w 1845255"/>
              <a:gd name="connsiteY85" fmla="*/ 776949 h 1068306"/>
              <a:gd name="connsiteX86" fmla="*/ 485594 w 1845255"/>
              <a:gd name="connsiteY86" fmla="*/ 825509 h 1068306"/>
              <a:gd name="connsiteX87" fmla="*/ 437034 w 1845255"/>
              <a:gd name="connsiteY87" fmla="*/ 874069 h 1068306"/>
              <a:gd name="connsiteX88" fmla="*/ 388475 w 1845255"/>
              <a:gd name="connsiteY88" fmla="*/ 825509 h 1068306"/>
              <a:gd name="connsiteX89" fmla="*/ 437034 w 1845255"/>
              <a:gd name="connsiteY89" fmla="*/ 776949 h 1068306"/>
              <a:gd name="connsiteX90" fmla="*/ 242797 w 1845255"/>
              <a:gd name="connsiteY90" fmla="*/ 776949 h 1068306"/>
              <a:gd name="connsiteX91" fmla="*/ 291357 w 1845255"/>
              <a:gd name="connsiteY91" fmla="*/ 825509 h 1068306"/>
              <a:gd name="connsiteX92" fmla="*/ 242797 w 1845255"/>
              <a:gd name="connsiteY92" fmla="*/ 874069 h 1068306"/>
              <a:gd name="connsiteX93" fmla="*/ 194237 w 1845255"/>
              <a:gd name="connsiteY93" fmla="*/ 825509 h 1068306"/>
              <a:gd name="connsiteX94" fmla="*/ 242797 w 1845255"/>
              <a:gd name="connsiteY94" fmla="*/ 776949 h 1068306"/>
              <a:gd name="connsiteX95" fmla="*/ 48560 w 1845255"/>
              <a:gd name="connsiteY95" fmla="*/ 776949 h 1068306"/>
              <a:gd name="connsiteX96" fmla="*/ 97119 w 1845255"/>
              <a:gd name="connsiteY96" fmla="*/ 825509 h 1068306"/>
              <a:gd name="connsiteX97" fmla="*/ 48560 w 1845255"/>
              <a:gd name="connsiteY97" fmla="*/ 874069 h 1068306"/>
              <a:gd name="connsiteX98" fmla="*/ 0 w 1845255"/>
              <a:gd name="connsiteY98" fmla="*/ 825509 h 1068306"/>
              <a:gd name="connsiteX99" fmla="*/ 48560 w 1845255"/>
              <a:gd name="connsiteY99" fmla="*/ 776949 h 1068306"/>
              <a:gd name="connsiteX100" fmla="*/ 1796695 w 1845255"/>
              <a:gd name="connsiteY100" fmla="*/ 582712 h 1068306"/>
              <a:gd name="connsiteX101" fmla="*/ 1845255 w 1845255"/>
              <a:gd name="connsiteY101" fmla="*/ 631272 h 1068306"/>
              <a:gd name="connsiteX102" fmla="*/ 1796695 w 1845255"/>
              <a:gd name="connsiteY102" fmla="*/ 679832 h 1068306"/>
              <a:gd name="connsiteX103" fmla="*/ 1748136 w 1845255"/>
              <a:gd name="connsiteY103" fmla="*/ 631272 h 1068306"/>
              <a:gd name="connsiteX104" fmla="*/ 1796695 w 1845255"/>
              <a:gd name="connsiteY104" fmla="*/ 582712 h 1068306"/>
              <a:gd name="connsiteX105" fmla="*/ 1602458 w 1845255"/>
              <a:gd name="connsiteY105" fmla="*/ 582712 h 1068306"/>
              <a:gd name="connsiteX106" fmla="*/ 1651018 w 1845255"/>
              <a:gd name="connsiteY106" fmla="*/ 631272 h 1068306"/>
              <a:gd name="connsiteX107" fmla="*/ 1602458 w 1845255"/>
              <a:gd name="connsiteY107" fmla="*/ 679832 h 1068306"/>
              <a:gd name="connsiteX108" fmla="*/ 1553898 w 1845255"/>
              <a:gd name="connsiteY108" fmla="*/ 631272 h 1068306"/>
              <a:gd name="connsiteX109" fmla="*/ 1602458 w 1845255"/>
              <a:gd name="connsiteY109" fmla="*/ 582712 h 1068306"/>
              <a:gd name="connsiteX110" fmla="*/ 1408221 w 1845255"/>
              <a:gd name="connsiteY110" fmla="*/ 582712 h 1068306"/>
              <a:gd name="connsiteX111" fmla="*/ 1456780 w 1845255"/>
              <a:gd name="connsiteY111" fmla="*/ 631272 h 1068306"/>
              <a:gd name="connsiteX112" fmla="*/ 1408221 w 1845255"/>
              <a:gd name="connsiteY112" fmla="*/ 679832 h 1068306"/>
              <a:gd name="connsiteX113" fmla="*/ 1359661 w 1845255"/>
              <a:gd name="connsiteY113" fmla="*/ 631272 h 1068306"/>
              <a:gd name="connsiteX114" fmla="*/ 1408221 w 1845255"/>
              <a:gd name="connsiteY114" fmla="*/ 582712 h 1068306"/>
              <a:gd name="connsiteX115" fmla="*/ 1213983 w 1845255"/>
              <a:gd name="connsiteY115" fmla="*/ 582712 h 1068306"/>
              <a:gd name="connsiteX116" fmla="*/ 1262543 w 1845255"/>
              <a:gd name="connsiteY116" fmla="*/ 631272 h 1068306"/>
              <a:gd name="connsiteX117" fmla="*/ 1213983 w 1845255"/>
              <a:gd name="connsiteY117" fmla="*/ 679832 h 1068306"/>
              <a:gd name="connsiteX118" fmla="*/ 1165424 w 1845255"/>
              <a:gd name="connsiteY118" fmla="*/ 631272 h 1068306"/>
              <a:gd name="connsiteX119" fmla="*/ 1213983 w 1845255"/>
              <a:gd name="connsiteY119" fmla="*/ 582712 h 1068306"/>
              <a:gd name="connsiteX120" fmla="*/ 1019746 w 1845255"/>
              <a:gd name="connsiteY120" fmla="*/ 582712 h 1068306"/>
              <a:gd name="connsiteX121" fmla="*/ 1068306 w 1845255"/>
              <a:gd name="connsiteY121" fmla="*/ 631272 h 1068306"/>
              <a:gd name="connsiteX122" fmla="*/ 1019746 w 1845255"/>
              <a:gd name="connsiteY122" fmla="*/ 679832 h 1068306"/>
              <a:gd name="connsiteX123" fmla="*/ 971186 w 1845255"/>
              <a:gd name="connsiteY123" fmla="*/ 631272 h 1068306"/>
              <a:gd name="connsiteX124" fmla="*/ 1019746 w 1845255"/>
              <a:gd name="connsiteY124" fmla="*/ 582712 h 1068306"/>
              <a:gd name="connsiteX125" fmla="*/ 825509 w 1845255"/>
              <a:gd name="connsiteY125" fmla="*/ 582712 h 1068306"/>
              <a:gd name="connsiteX126" fmla="*/ 874069 w 1845255"/>
              <a:gd name="connsiteY126" fmla="*/ 631272 h 1068306"/>
              <a:gd name="connsiteX127" fmla="*/ 825509 w 1845255"/>
              <a:gd name="connsiteY127" fmla="*/ 679832 h 1068306"/>
              <a:gd name="connsiteX128" fmla="*/ 776949 w 1845255"/>
              <a:gd name="connsiteY128" fmla="*/ 631272 h 1068306"/>
              <a:gd name="connsiteX129" fmla="*/ 825509 w 1845255"/>
              <a:gd name="connsiteY129" fmla="*/ 582712 h 1068306"/>
              <a:gd name="connsiteX130" fmla="*/ 631272 w 1845255"/>
              <a:gd name="connsiteY130" fmla="*/ 582712 h 1068306"/>
              <a:gd name="connsiteX131" fmla="*/ 679831 w 1845255"/>
              <a:gd name="connsiteY131" fmla="*/ 631272 h 1068306"/>
              <a:gd name="connsiteX132" fmla="*/ 631272 w 1845255"/>
              <a:gd name="connsiteY132" fmla="*/ 679832 h 1068306"/>
              <a:gd name="connsiteX133" fmla="*/ 582712 w 1845255"/>
              <a:gd name="connsiteY133" fmla="*/ 631272 h 1068306"/>
              <a:gd name="connsiteX134" fmla="*/ 631272 w 1845255"/>
              <a:gd name="connsiteY134" fmla="*/ 582712 h 1068306"/>
              <a:gd name="connsiteX135" fmla="*/ 437034 w 1845255"/>
              <a:gd name="connsiteY135" fmla="*/ 582712 h 1068306"/>
              <a:gd name="connsiteX136" fmla="*/ 485594 w 1845255"/>
              <a:gd name="connsiteY136" fmla="*/ 631272 h 1068306"/>
              <a:gd name="connsiteX137" fmla="*/ 437034 w 1845255"/>
              <a:gd name="connsiteY137" fmla="*/ 679832 h 1068306"/>
              <a:gd name="connsiteX138" fmla="*/ 388475 w 1845255"/>
              <a:gd name="connsiteY138" fmla="*/ 631272 h 1068306"/>
              <a:gd name="connsiteX139" fmla="*/ 437034 w 1845255"/>
              <a:gd name="connsiteY139" fmla="*/ 582712 h 1068306"/>
              <a:gd name="connsiteX140" fmla="*/ 242797 w 1845255"/>
              <a:gd name="connsiteY140" fmla="*/ 582712 h 1068306"/>
              <a:gd name="connsiteX141" fmla="*/ 291357 w 1845255"/>
              <a:gd name="connsiteY141" fmla="*/ 631272 h 1068306"/>
              <a:gd name="connsiteX142" fmla="*/ 242797 w 1845255"/>
              <a:gd name="connsiteY142" fmla="*/ 679832 h 1068306"/>
              <a:gd name="connsiteX143" fmla="*/ 194237 w 1845255"/>
              <a:gd name="connsiteY143" fmla="*/ 631272 h 1068306"/>
              <a:gd name="connsiteX144" fmla="*/ 242797 w 1845255"/>
              <a:gd name="connsiteY144" fmla="*/ 582712 h 1068306"/>
              <a:gd name="connsiteX145" fmla="*/ 48560 w 1845255"/>
              <a:gd name="connsiteY145" fmla="*/ 582712 h 1068306"/>
              <a:gd name="connsiteX146" fmla="*/ 97119 w 1845255"/>
              <a:gd name="connsiteY146" fmla="*/ 631272 h 1068306"/>
              <a:gd name="connsiteX147" fmla="*/ 48560 w 1845255"/>
              <a:gd name="connsiteY147" fmla="*/ 679832 h 1068306"/>
              <a:gd name="connsiteX148" fmla="*/ 0 w 1845255"/>
              <a:gd name="connsiteY148" fmla="*/ 631272 h 1068306"/>
              <a:gd name="connsiteX149" fmla="*/ 48560 w 1845255"/>
              <a:gd name="connsiteY149" fmla="*/ 582712 h 1068306"/>
              <a:gd name="connsiteX150" fmla="*/ 1796695 w 1845255"/>
              <a:gd name="connsiteY150" fmla="*/ 388475 h 1068306"/>
              <a:gd name="connsiteX151" fmla="*/ 1845255 w 1845255"/>
              <a:gd name="connsiteY151" fmla="*/ 437035 h 1068306"/>
              <a:gd name="connsiteX152" fmla="*/ 1796695 w 1845255"/>
              <a:gd name="connsiteY152" fmla="*/ 485594 h 1068306"/>
              <a:gd name="connsiteX153" fmla="*/ 1748136 w 1845255"/>
              <a:gd name="connsiteY153" fmla="*/ 437035 h 1068306"/>
              <a:gd name="connsiteX154" fmla="*/ 1796695 w 1845255"/>
              <a:gd name="connsiteY154" fmla="*/ 388475 h 1068306"/>
              <a:gd name="connsiteX155" fmla="*/ 1602458 w 1845255"/>
              <a:gd name="connsiteY155" fmla="*/ 388475 h 1068306"/>
              <a:gd name="connsiteX156" fmla="*/ 1651018 w 1845255"/>
              <a:gd name="connsiteY156" fmla="*/ 437035 h 1068306"/>
              <a:gd name="connsiteX157" fmla="*/ 1602458 w 1845255"/>
              <a:gd name="connsiteY157" fmla="*/ 485594 h 1068306"/>
              <a:gd name="connsiteX158" fmla="*/ 1553898 w 1845255"/>
              <a:gd name="connsiteY158" fmla="*/ 437035 h 1068306"/>
              <a:gd name="connsiteX159" fmla="*/ 1602458 w 1845255"/>
              <a:gd name="connsiteY159" fmla="*/ 388475 h 1068306"/>
              <a:gd name="connsiteX160" fmla="*/ 1408221 w 1845255"/>
              <a:gd name="connsiteY160" fmla="*/ 388475 h 1068306"/>
              <a:gd name="connsiteX161" fmla="*/ 1456780 w 1845255"/>
              <a:gd name="connsiteY161" fmla="*/ 437035 h 1068306"/>
              <a:gd name="connsiteX162" fmla="*/ 1408221 w 1845255"/>
              <a:gd name="connsiteY162" fmla="*/ 485594 h 1068306"/>
              <a:gd name="connsiteX163" fmla="*/ 1359661 w 1845255"/>
              <a:gd name="connsiteY163" fmla="*/ 437035 h 1068306"/>
              <a:gd name="connsiteX164" fmla="*/ 1408221 w 1845255"/>
              <a:gd name="connsiteY164" fmla="*/ 388475 h 1068306"/>
              <a:gd name="connsiteX165" fmla="*/ 1213983 w 1845255"/>
              <a:gd name="connsiteY165" fmla="*/ 388475 h 1068306"/>
              <a:gd name="connsiteX166" fmla="*/ 1262543 w 1845255"/>
              <a:gd name="connsiteY166" fmla="*/ 437035 h 1068306"/>
              <a:gd name="connsiteX167" fmla="*/ 1213983 w 1845255"/>
              <a:gd name="connsiteY167" fmla="*/ 485594 h 1068306"/>
              <a:gd name="connsiteX168" fmla="*/ 1165424 w 1845255"/>
              <a:gd name="connsiteY168" fmla="*/ 437035 h 1068306"/>
              <a:gd name="connsiteX169" fmla="*/ 1213983 w 1845255"/>
              <a:gd name="connsiteY169" fmla="*/ 388475 h 1068306"/>
              <a:gd name="connsiteX170" fmla="*/ 1019746 w 1845255"/>
              <a:gd name="connsiteY170" fmla="*/ 388475 h 1068306"/>
              <a:gd name="connsiteX171" fmla="*/ 1068306 w 1845255"/>
              <a:gd name="connsiteY171" fmla="*/ 437035 h 1068306"/>
              <a:gd name="connsiteX172" fmla="*/ 1019746 w 1845255"/>
              <a:gd name="connsiteY172" fmla="*/ 485594 h 1068306"/>
              <a:gd name="connsiteX173" fmla="*/ 971186 w 1845255"/>
              <a:gd name="connsiteY173" fmla="*/ 437035 h 1068306"/>
              <a:gd name="connsiteX174" fmla="*/ 1019746 w 1845255"/>
              <a:gd name="connsiteY174" fmla="*/ 388475 h 1068306"/>
              <a:gd name="connsiteX175" fmla="*/ 825509 w 1845255"/>
              <a:gd name="connsiteY175" fmla="*/ 388475 h 1068306"/>
              <a:gd name="connsiteX176" fmla="*/ 874069 w 1845255"/>
              <a:gd name="connsiteY176" fmla="*/ 437035 h 1068306"/>
              <a:gd name="connsiteX177" fmla="*/ 825509 w 1845255"/>
              <a:gd name="connsiteY177" fmla="*/ 485594 h 1068306"/>
              <a:gd name="connsiteX178" fmla="*/ 776949 w 1845255"/>
              <a:gd name="connsiteY178" fmla="*/ 437035 h 1068306"/>
              <a:gd name="connsiteX179" fmla="*/ 825509 w 1845255"/>
              <a:gd name="connsiteY179" fmla="*/ 388475 h 1068306"/>
              <a:gd name="connsiteX180" fmla="*/ 631272 w 1845255"/>
              <a:gd name="connsiteY180" fmla="*/ 388475 h 1068306"/>
              <a:gd name="connsiteX181" fmla="*/ 679831 w 1845255"/>
              <a:gd name="connsiteY181" fmla="*/ 437035 h 1068306"/>
              <a:gd name="connsiteX182" fmla="*/ 631272 w 1845255"/>
              <a:gd name="connsiteY182" fmla="*/ 485594 h 1068306"/>
              <a:gd name="connsiteX183" fmla="*/ 582712 w 1845255"/>
              <a:gd name="connsiteY183" fmla="*/ 437035 h 1068306"/>
              <a:gd name="connsiteX184" fmla="*/ 631272 w 1845255"/>
              <a:gd name="connsiteY184" fmla="*/ 388475 h 1068306"/>
              <a:gd name="connsiteX185" fmla="*/ 437034 w 1845255"/>
              <a:gd name="connsiteY185" fmla="*/ 388475 h 1068306"/>
              <a:gd name="connsiteX186" fmla="*/ 485594 w 1845255"/>
              <a:gd name="connsiteY186" fmla="*/ 437035 h 1068306"/>
              <a:gd name="connsiteX187" fmla="*/ 437034 w 1845255"/>
              <a:gd name="connsiteY187" fmla="*/ 485594 h 1068306"/>
              <a:gd name="connsiteX188" fmla="*/ 388475 w 1845255"/>
              <a:gd name="connsiteY188" fmla="*/ 437035 h 1068306"/>
              <a:gd name="connsiteX189" fmla="*/ 437034 w 1845255"/>
              <a:gd name="connsiteY189" fmla="*/ 388475 h 1068306"/>
              <a:gd name="connsiteX190" fmla="*/ 242797 w 1845255"/>
              <a:gd name="connsiteY190" fmla="*/ 388475 h 1068306"/>
              <a:gd name="connsiteX191" fmla="*/ 291357 w 1845255"/>
              <a:gd name="connsiteY191" fmla="*/ 437035 h 1068306"/>
              <a:gd name="connsiteX192" fmla="*/ 242797 w 1845255"/>
              <a:gd name="connsiteY192" fmla="*/ 485594 h 1068306"/>
              <a:gd name="connsiteX193" fmla="*/ 194237 w 1845255"/>
              <a:gd name="connsiteY193" fmla="*/ 437035 h 1068306"/>
              <a:gd name="connsiteX194" fmla="*/ 242797 w 1845255"/>
              <a:gd name="connsiteY194" fmla="*/ 388475 h 1068306"/>
              <a:gd name="connsiteX195" fmla="*/ 48560 w 1845255"/>
              <a:gd name="connsiteY195" fmla="*/ 388475 h 1068306"/>
              <a:gd name="connsiteX196" fmla="*/ 97119 w 1845255"/>
              <a:gd name="connsiteY196" fmla="*/ 437035 h 1068306"/>
              <a:gd name="connsiteX197" fmla="*/ 48560 w 1845255"/>
              <a:gd name="connsiteY197" fmla="*/ 485594 h 1068306"/>
              <a:gd name="connsiteX198" fmla="*/ 0 w 1845255"/>
              <a:gd name="connsiteY198" fmla="*/ 437035 h 1068306"/>
              <a:gd name="connsiteX199" fmla="*/ 48560 w 1845255"/>
              <a:gd name="connsiteY199" fmla="*/ 388475 h 1068306"/>
              <a:gd name="connsiteX200" fmla="*/ 1796695 w 1845255"/>
              <a:gd name="connsiteY200" fmla="*/ 194238 h 1068306"/>
              <a:gd name="connsiteX201" fmla="*/ 1845255 w 1845255"/>
              <a:gd name="connsiteY201" fmla="*/ 242797 h 1068306"/>
              <a:gd name="connsiteX202" fmla="*/ 1796695 w 1845255"/>
              <a:gd name="connsiteY202" fmla="*/ 291357 h 1068306"/>
              <a:gd name="connsiteX203" fmla="*/ 1748136 w 1845255"/>
              <a:gd name="connsiteY203" fmla="*/ 242797 h 1068306"/>
              <a:gd name="connsiteX204" fmla="*/ 1796695 w 1845255"/>
              <a:gd name="connsiteY204" fmla="*/ 194238 h 1068306"/>
              <a:gd name="connsiteX205" fmla="*/ 1602458 w 1845255"/>
              <a:gd name="connsiteY205" fmla="*/ 194238 h 1068306"/>
              <a:gd name="connsiteX206" fmla="*/ 1651018 w 1845255"/>
              <a:gd name="connsiteY206" fmla="*/ 242797 h 1068306"/>
              <a:gd name="connsiteX207" fmla="*/ 1602458 w 1845255"/>
              <a:gd name="connsiteY207" fmla="*/ 291357 h 1068306"/>
              <a:gd name="connsiteX208" fmla="*/ 1553898 w 1845255"/>
              <a:gd name="connsiteY208" fmla="*/ 242797 h 1068306"/>
              <a:gd name="connsiteX209" fmla="*/ 1602458 w 1845255"/>
              <a:gd name="connsiteY209" fmla="*/ 194238 h 1068306"/>
              <a:gd name="connsiteX210" fmla="*/ 1408221 w 1845255"/>
              <a:gd name="connsiteY210" fmla="*/ 194238 h 1068306"/>
              <a:gd name="connsiteX211" fmla="*/ 1456780 w 1845255"/>
              <a:gd name="connsiteY211" fmla="*/ 242797 h 1068306"/>
              <a:gd name="connsiteX212" fmla="*/ 1408221 w 1845255"/>
              <a:gd name="connsiteY212" fmla="*/ 291357 h 1068306"/>
              <a:gd name="connsiteX213" fmla="*/ 1359661 w 1845255"/>
              <a:gd name="connsiteY213" fmla="*/ 242797 h 1068306"/>
              <a:gd name="connsiteX214" fmla="*/ 1408221 w 1845255"/>
              <a:gd name="connsiteY214" fmla="*/ 194238 h 1068306"/>
              <a:gd name="connsiteX215" fmla="*/ 1213983 w 1845255"/>
              <a:gd name="connsiteY215" fmla="*/ 194238 h 1068306"/>
              <a:gd name="connsiteX216" fmla="*/ 1262543 w 1845255"/>
              <a:gd name="connsiteY216" fmla="*/ 242797 h 1068306"/>
              <a:gd name="connsiteX217" fmla="*/ 1213983 w 1845255"/>
              <a:gd name="connsiteY217" fmla="*/ 291357 h 1068306"/>
              <a:gd name="connsiteX218" fmla="*/ 1165424 w 1845255"/>
              <a:gd name="connsiteY218" fmla="*/ 242797 h 1068306"/>
              <a:gd name="connsiteX219" fmla="*/ 1213983 w 1845255"/>
              <a:gd name="connsiteY219" fmla="*/ 194238 h 1068306"/>
              <a:gd name="connsiteX220" fmla="*/ 1019746 w 1845255"/>
              <a:gd name="connsiteY220" fmla="*/ 194238 h 1068306"/>
              <a:gd name="connsiteX221" fmla="*/ 1068306 w 1845255"/>
              <a:gd name="connsiteY221" fmla="*/ 242797 h 1068306"/>
              <a:gd name="connsiteX222" fmla="*/ 1019746 w 1845255"/>
              <a:gd name="connsiteY222" fmla="*/ 291357 h 1068306"/>
              <a:gd name="connsiteX223" fmla="*/ 971186 w 1845255"/>
              <a:gd name="connsiteY223" fmla="*/ 242797 h 1068306"/>
              <a:gd name="connsiteX224" fmla="*/ 1019746 w 1845255"/>
              <a:gd name="connsiteY224" fmla="*/ 194238 h 1068306"/>
              <a:gd name="connsiteX225" fmla="*/ 825509 w 1845255"/>
              <a:gd name="connsiteY225" fmla="*/ 194238 h 1068306"/>
              <a:gd name="connsiteX226" fmla="*/ 874069 w 1845255"/>
              <a:gd name="connsiteY226" fmla="*/ 242797 h 1068306"/>
              <a:gd name="connsiteX227" fmla="*/ 825509 w 1845255"/>
              <a:gd name="connsiteY227" fmla="*/ 291357 h 1068306"/>
              <a:gd name="connsiteX228" fmla="*/ 776949 w 1845255"/>
              <a:gd name="connsiteY228" fmla="*/ 242797 h 1068306"/>
              <a:gd name="connsiteX229" fmla="*/ 825509 w 1845255"/>
              <a:gd name="connsiteY229" fmla="*/ 194238 h 1068306"/>
              <a:gd name="connsiteX230" fmla="*/ 631272 w 1845255"/>
              <a:gd name="connsiteY230" fmla="*/ 194238 h 1068306"/>
              <a:gd name="connsiteX231" fmla="*/ 679831 w 1845255"/>
              <a:gd name="connsiteY231" fmla="*/ 242797 h 1068306"/>
              <a:gd name="connsiteX232" fmla="*/ 631272 w 1845255"/>
              <a:gd name="connsiteY232" fmla="*/ 291357 h 1068306"/>
              <a:gd name="connsiteX233" fmla="*/ 582712 w 1845255"/>
              <a:gd name="connsiteY233" fmla="*/ 242797 h 1068306"/>
              <a:gd name="connsiteX234" fmla="*/ 631272 w 1845255"/>
              <a:gd name="connsiteY234" fmla="*/ 194238 h 1068306"/>
              <a:gd name="connsiteX235" fmla="*/ 437034 w 1845255"/>
              <a:gd name="connsiteY235" fmla="*/ 194238 h 1068306"/>
              <a:gd name="connsiteX236" fmla="*/ 485594 w 1845255"/>
              <a:gd name="connsiteY236" fmla="*/ 242797 h 1068306"/>
              <a:gd name="connsiteX237" fmla="*/ 437034 w 1845255"/>
              <a:gd name="connsiteY237" fmla="*/ 291357 h 1068306"/>
              <a:gd name="connsiteX238" fmla="*/ 388475 w 1845255"/>
              <a:gd name="connsiteY238" fmla="*/ 242797 h 1068306"/>
              <a:gd name="connsiteX239" fmla="*/ 437034 w 1845255"/>
              <a:gd name="connsiteY239" fmla="*/ 194238 h 1068306"/>
              <a:gd name="connsiteX240" fmla="*/ 242797 w 1845255"/>
              <a:gd name="connsiteY240" fmla="*/ 194238 h 1068306"/>
              <a:gd name="connsiteX241" fmla="*/ 291357 w 1845255"/>
              <a:gd name="connsiteY241" fmla="*/ 242797 h 1068306"/>
              <a:gd name="connsiteX242" fmla="*/ 242797 w 1845255"/>
              <a:gd name="connsiteY242" fmla="*/ 291357 h 1068306"/>
              <a:gd name="connsiteX243" fmla="*/ 194237 w 1845255"/>
              <a:gd name="connsiteY243" fmla="*/ 242797 h 1068306"/>
              <a:gd name="connsiteX244" fmla="*/ 242797 w 1845255"/>
              <a:gd name="connsiteY244" fmla="*/ 194238 h 1068306"/>
              <a:gd name="connsiteX245" fmla="*/ 48560 w 1845255"/>
              <a:gd name="connsiteY245" fmla="*/ 194238 h 1068306"/>
              <a:gd name="connsiteX246" fmla="*/ 97119 w 1845255"/>
              <a:gd name="connsiteY246" fmla="*/ 242797 h 1068306"/>
              <a:gd name="connsiteX247" fmla="*/ 48560 w 1845255"/>
              <a:gd name="connsiteY247" fmla="*/ 291357 h 1068306"/>
              <a:gd name="connsiteX248" fmla="*/ 0 w 1845255"/>
              <a:gd name="connsiteY248" fmla="*/ 242797 h 1068306"/>
              <a:gd name="connsiteX249" fmla="*/ 48560 w 1845255"/>
              <a:gd name="connsiteY249" fmla="*/ 194238 h 1068306"/>
              <a:gd name="connsiteX250" fmla="*/ 1796695 w 1845255"/>
              <a:gd name="connsiteY250" fmla="*/ 0 h 1068306"/>
              <a:gd name="connsiteX251" fmla="*/ 1845255 w 1845255"/>
              <a:gd name="connsiteY251" fmla="*/ 48560 h 1068306"/>
              <a:gd name="connsiteX252" fmla="*/ 1796695 w 1845255"/>
              <a:gd name="connsiteY252" fmla="*/ 97120 h 1068306"/>
              <a:gd name="connsiteX253" fmla="*/ 1748136 w 1845255"/>
              <a:gd name="connsiteY253" fmla="*/ 48560 h 1068306"/>
              <a:gd name="connsiteX254" fmla="*/ 1796695 w 1845255"/>
              <a:gd name="connsiteY254" fmla="*/ 0 h 1068306"/>
              <a:gd name="connsiteX255" fmla="*/ 1602458 w 1845255"/>
              <a:gd name="connsiteY255" fmla="*/ 0 h 1068306"/>
              <a:gd name="connsiteX256" fmla="*/ 1651018 w 1845255"/>
              <a:gd name="connsiteY256" fmla="*/ 48560 h 1068306"/>
              <a:gd name="connsiteX257" fmla="*/ 1602458 w 1845255"/>
              <a:gd name="connsiteY257" fmla="*/ 97120 h 1068306"/>
              <a:gd name="connsiteX258" fmla="*/ 1553898 w 1845255"/>
              <a:gd name="connsiteY258" fmla="*/ 48560 h 1068306"/>
              <a:gd name="connsiteX259" fmla="*/ 1602458 w 1845255"/>
              <a:gd name="connsiteY259" fmla="*/ 0 h 1068306"/>
              <a:gd name="connsiteX260" fmla="*/ 1408221 w 1845255"/>
              <a:gd name="connsiteY260" fmla="*/ 0 h 1068306"/>
              <a:gd name="connsiteX261" fmla="*/ 1456780 w 1845255"/>
              <a:gd name="connsiteY261" fmla="*/ 48560 h 1068306"/>
              <a:gd name="connsiteX262" fmla="*/ 1408221 w 1845255"/>
              <a:gd name="connsiteY262" fmla="*/ 97120 h 1068306"/>
              <a:gd name="connsiteX263" fmla="*/ 1359661 w 1845255"/>
              <a:gd name="connsiteY263" fmla="*/ 48560 h 1068306"/>
              <a:gd name="connsiteX264" fmla="*/ 1408221 w 1845255"/>
              <a:gd name="connsiteY264" fmla="*/ 0 h 1068306"/>
              <a:gd name="connsiteX265" fmla="*/ 1213983 w 1845255"/>
              <a:gd name="connsiteY265" fmla="*/ 0 h 1068306"/>
              <a:gd name="connsiteX266" fmla="*/ 1262543 w 1845255"/>
              <a:gd name="connsiteY266" fmla="*/ 48560 h 1068306"/>
              <a:gd name="connsiteX267" fmla="*/ 1213983 w 1845255"/>
              <a:gd name="connsiteY267" fmla="*/ 97120 h 1068306"/>
              <a:gd name="connsiteX268" fmla="*/ 1165424 w 1845255"/>
              <a:gd name="connsiteY268" fmla="*/ 48560 h 1068306"/>
              <a:gd name="connsiteX269" fmla="*/ 1213983 w 1845255"/>
              <a:gd name="connsiteY269" fmla="*/ 0 h 1068306"/>
              <a:gd name="connsiteX270" fmla="*/ 1019746 w 1845255"/>
              <a:gd name="connsiteY270" fmla="*/ 0 h 1068306"/>
              <a:gd name="connsiteX271" fmla="*/ 1068306 w 1845255"/>
              <a:gd name="connsiteY271" fmla="*/ 48560 h 1068306"/>
              <a:gd name="connsiteX272" fmla="*/ 1019746 w 1845255"/>
              <a:gd name="connsiteY272" fmla="*/ 97120 h 1068306"/>
              <a:gd name="connsiteX273" fmla="*/ 971186 w 1845255"/>
              <a:gd name="connsiteY273" fmla="*/ 48560 h 1068306"/>
              <a:gd name="connsiteX274" fmla="*/ 1019746 w 1845255"/>
              <a:gd name="connsiteY274" fmla="*/ 0 h 1068306"/>
              <a:gd name="connsiteX275" fmla="*/ 825509 w 1845255"/>
              <a:gd name="connsiteY275" fmla="*/ 0 h 1068306"/>
              <a:gd name="connsiteX276" fmla="*/ 874069 w 1845255"/>
              <a:gd name="connsiteY276" fmla="*/ 48560 h 1068306"/>
              <a:gd name="connsiteX277" fmla="*/ 825509 w 1845255"/>
              <a:gd name="connsiteY277" fmla="*/ 97120 h 1068306"/>
              <a:gd name="connsiteX278" fmla="*/ 776949 w 1845255"/>
              <a:gd name="connsiteY278" fmla="*/ 48560 h 1068306"/>
              <a:gd name="connsiteX279" fmla="*/ 825509 w 1845255"/>
              <a:gd name="connsiteY279" fmla="*/ 0 h 1068306"/>
              <a:gd name="connsiteX280" fmla="*/ 631272 w 1845255"/>
              <a:gd name="connsiteY280" fmla="*/ 0 h 1068306"/>
              <a:gd name="connsiteX281" fmla="*/ 679831 w 1845255"/>
              <a:gd name="connsiteY281" fmla="*/ 48560 h 1068306"/>
              <a:gd name="connsiteX282" fmla="*/ 631272 w 1845255"/>
              <a:gd name="connsiteY282" fmla="*/ 97120 h 1068306"/>
              <a:gd name="connsiteX283" fmla="*/ 582712 w 1845255"/>
              <a:gd name="connsiteY283" fmla="*/ 48560 h 1068306"/>
              <a:gd name="connsiteX284" fmla="*/ 631272 w 1845255"/>
              <a:gd name="connsiteY284" fmla="*/ 0 h 1068306"/>
              <a:gd name="connsiteX285" fmla="*/ 437034 w 1845255"/>
              <a:gd name="connsiteY285" fmla="*/ 0 h 1068306"/>
              <a:gd name="connsiteX286" fmla="*/ 485594 w 1845255"/>
              <a:gd name="connsiteY286" fmla="*/ 48560 h 1068306"/>
              <a:gd name="connsiteX287" fmla="*/ 437034 w 1845255"/>
              <a:gd name="connsiteY287" fmla="*/ 97120 h 1068306"/>
              <a:gd name="connsiteX288" fmla="*/ 388475 w 1845255"/>
              <a:gd name="connsiteY288" fmla="*/ 48560 h 1068306"/>
              <a:gd name="connsiteX289" fmla="*/ 437034 w 1845255"/>
              <a:gd name="connsiteY289" fmla="*/ 0 h 1068306"/>
              <a:gd name="connsiteX290" fmla="*/ 242797 w 1845255"/>
              <a:gd name="connsiteY290" fmla="*/ 0 h 1068306"/>
              <a:gd name="connsiteX291" fmla="*/ 291357 w 1845255"/>
              <a:gd name="connsiteY291" fmla="*/ 48560 h 1068306"/>
              <a:gd name="connsiteX292" fmla="*/ 242797 w 1845255"/>
              <a:gd name="connsiteY292" fmla="*/ 97120 h 1068306"/>
              <a:gd name="connsiteX293" fmla="*/ 194237 w 1845255"/>
              <a:gd name="connsiteY293" fmla="*/ 48560 h 1068306"/>
              <a:gd name="connsiteX294" fmla="*/ 242797 w 1845255"/>
              <a:gd name="connsiteY294" fmla="*/ 0 h 1068306"/>
              <a:gd name="connsiteX295" fmla="*/ 48560 w 1845255"/>
              <a:gd name="connsiteY295" fmla="*/ 0 h 1068306"/>
              <a:gd name="connsiteX296" fmla="*/ 97119 w 1845255"/>
              <a:gd name="connsiteY296" fmla="*/ 48560 h 1068306"/>
              <a:gd name="connsiteX297" fmla="*/ 48560 w 1845255"/>
              <a:gd name="connsiteY297" fmla="*/ 97120 h 1068306"/>
              <a:gd name="connsiteX298" fmla="*/ 0 w 1845255"/>
              <a:gd name="connsiteY298" fmla="*/ 48560 h 1068306"/>
              <a:gd name="connsiteX299" fmla="*/ 48560 w 1845255"/>
              <a:gd name="connsiteY299" fmla="*/ 0 h 106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45255" h="1068306">
                <a:moveTo>
                  <a:pt x="1796695" y="971187"/>
                </a:moveTo>
                <a:cubicBezTo>
                  <a:pt x="1823514" y="971187"/>
                  <a:pt x="1845255" y="992927"/>
                  <a:pt x="1845255" y="1019746"/>
                </a:cubicBezTo>
                <a:cubicBezTo>
                  <a:pt x="1845255" y="1046565"/>
                  <a:pt x="1823514" y="1068306"/>
                  <a:pt x="1796695" y="1068306"/>
                </a:cubicBezTo>
                <a:cubicBezTo>
                  <a:pt x="1769876" y="1068306"/>
                  <a:pt x="1748136" y="1046565"/>
                  <a:pt x="1748136" y="1019746"/>
                </a:cubicBezTo>
                <a:cubicBezTo>
                  <a:pt x="1748136" y="992927"/>
                  <a:pt x="1769876" y="971187"/>
                  <a:pt x="1796695" y="971187"/>
                </a:cubicBezTo>
                <a:close/>
                <a:moveTo>
                  <a:pt x="1602458" y="971187"/>
                </a:moveTo>
                <a:cubicBezTo>
                  <a:pt x="1629277" y="971187"/>
                  <a:pt x="1651018" y="992927"/>
                  <a:pt x="1651018" y="1019746"/>
                </a:cubicBezTo>
                <a:cubicBezTo>
                  <a:pt x="1651018" y="1046565"/>
                  <a:pt x="1629277" y="1068306"/>
                  <a:pt x="1602458" y="1068306"/>
                </a:cubicBezTo>
                <a:cubicBezTo>
                  <a:pt x="1575639" y="1068306"/>
                  <a:pt x="1553898" y="1046565"/>
                  <a:pt x="1553898" y="1019746"/>
                </a:cubicBezTo>
                <a:cubicBezTo>
                  <a:pt x="1553898" y="992927"/>
                  <a:pt x="1575639" y="971187"/>
                  <a:pt x="1602458" y="971187"/>
                </a:cubicBezTo>
                <a:close/>
                <a:moveTo>
                  <a:pt x="1408221" y="971187"/>
                </a:moveTo>
                <a:cubicBezTo>
                  <a:pt x="1435040" y="971187"/>
                  <a:pt x="1456780" y="992927"/>
                  <a:pt x="1456780" y="1019746"/>
                </a:cubicBezTo>
                <a:cubicBezTo>
                  <a:pt x="1456780" y="1046565"/>
                  <a:pt x="1435040" y="1068306"/>
                  <a:pt x="1408221" y="1068306"/>
                </a:cubicBezTo>
                <a:cubicBezTo>
                  <a:pt x="1381402" y="1068306"/>
                  <a:pt x="1359661" y="1046565"/>
                  <a:pt x="1359661" y="1019746"/>
                </a:cubicBezTo>
                <a:cubicBezTo>
                  <a:pt x="1359661" y="992927"/>
                  <a:pt x="1381402" y="971187"/>
                  <a:pt x="1408221" y="971187"/>
                </a:cubicBezTo>
                <a:close/>
                <a:moveTo>
                  <a:pt x="1213983" y="971187"/>
                </a:moveTo>
                <a:cubicBezTo>
                  <a:pt x="1240802" y="971187"/>
                  <a:pt x="1262543" y="992927"/>
                  <a:pt x="1262543" y="1019746"/>
                </a:cubicBezTo>
                <a:cubicBezTo>
                  <a:pt x="1262543" y="1046565"/>
                  <a:pt x="1240802" y="1068306"/>
                  <a:pt x="1213983" y="1068306"/>
                </a:cubicBezTo>
                <a:cubicBezTo>
                  <a:pt x="1187165" y="1068306"/>
                  <a:pt x="1165424" y="1046565"/>
                  <a:pt x="1165424" y="1019746"/>
                </a:cubicBezTo>
                <a:cubicBezTo>
                  <a:pt x="1165424" y="992927"/>
                  <a:pt x="1187165" y="971187"/>
                  <a:pt x="1213983" y="971187"/>
                </a:cubicBezTo>
                <a:close/>
                <a:moveTo>
                  <a:pt x="1019746" y="971187"/>
                </a:moveTo>
                <a:cubicBezTo>
                  <a:pt x="1046565" y="971187"/>
                  <a:pt x="1068306" y="992927"/>
                  <a:pt x="1068306" y="1019746"/>
                </a:cubicBezTo>
                <a:cubicBezTo>
                  <a:pt x="1068306" y="1046565"/>
                  <a:pt x="1046565" y="1068306"/>
                  <a:pt x="1019746" y="1068306"/>
                </a:cubicBezTo>
                <a:cubicBezTo>
                  <a:pt x="992927" y="1068306"/>
                  <a:pt x="971186" y="1046565"/>
                  <a:pt x="971186" y="1019746"/>
                </a:cubicBezTo>
                <a:cubicBezTo>
                  <a:pt x="971186" y="992927"/>
                  <a:pt x="992927" y="971187"/>
                  <a:pt x="1019746" y="971187"/>
                </a:cubicBezTo>
                <a:close/>
                <a:moveTo>
                  <a:pt x="825509" y="971187"/>
                </a:moveTo>
                <a:cubicBezTo>
                  <a:pt x="852328" y="971187"/>
                  <a:pt x="874069" y="992927"/>
                  <a:pt x="874069" y="1019746"/>
                </a:cubicBezTo>
                <a:cubicBezTo>
                  <a:pt x="874069" y="1046565"/>
                  <a:pt x="852328" y="1068306"/>
                  <a:pt x="825509" y="1068306"/>
                </a:cubicBezTo>
                <a:cubicBezTo>
                  <a:pt x="798690" y="1068306"/>
                  <a:pt x="776949" y="1046565"/>
                  <a:pt x="776949" y="1019746"/>
                </a:cubicBezTo>
                <a:cubicBezTo>
                  <a:pt x="776949" y="992927"/>
                  <a:pt x="798690" y="971187"/>
                  <a:pt x="825509" y="971187"/>
                </a:cubicBezTo>
                <a:close/>
                <a:moveTo>
                  <a:pt x="631272" y="971187"/>
                </a:moveTo>
                <a:cubicBezTo>
                  <a:pt x="658091" y="971187"/>
                  <a:pt x="679831" y="992927"/>
                  <a:pt x="679831" y="1019746"/>
                </a:cubicBezTo>
                <a:cubicBezTo>
                  <a:pt x="679831" y="1046565"/>
                  <a:pt x="658091" y="1068306"/>
                  <a:pt x="631272" y="1068306"/>
                </a:cubicBezTo>
                <a:cubicBezTo>
                  <a:pt x="604453" y="1068306"/>
                  <a:pt x="582712" y="1046565"/>
                  <a:pt x="582712" y="1019746"/>
                </a:cubicBezTo>
                <a:cubicBezTo>
                  <a:pt x="582712" y="992927"/>
                  <a:pt x="604453" y="971187"/>
                  <a:pt x="631272" y="971187"/>
                </a:cubicBezTo>
                <a:close/>
                <a:moveTo>
                  <a:pt x="437034" y="971187"/>
                </a:moveTo>
                <a:cubicBezTo>
                  <a:pt x="463853" y="971187"/>
                  <a:pt x="485594" y="992927"/>
                  <a:pt x="485594" y="1019746"/>
                </a:cubicBezTo>
                <a:cubicBezTo>
                  <a:pt x="485594" y="1046565"/>
                  <a:pt x="463853" y="1068306"/>
                  <a:pt x="437034" y="1068306"/>
                </a:cubicBezTo>
                <a:cubicBezTo>
                  <a:pt x="410215" y="1068306"/>
                  <a:pt x="388475" y="1046565"/>
                  <a:pt x="388475" y="1019746"/>
                </a:cubicBezTo>
                <a:cubicBezTo>
                  <a:pt x="388475" y="992927"/>
                  <a:pt x="410215" y="971187"/>
                  <a:pt x="437034" y="971187"/>
                </a:cubicBezTo>
                <a:close/>
                <a:moveTo>
                  <a:pt x="242797" y="971187"/>
                </a:moveTo>
                <a:cubicBezTo>
                  <a:pt x="269616" y="971187"/>
                  <a:pt x="291357" y="992927"/>
                  <a:pt x="291357" y="1019746"/>
                </a:cubicBezTo>
                <a:cubicBezTo>
                  <a:pt x="291357" y="1046565"/>
                  <a:pt x="269616" y="1068306"/>
                  <a:pt x="242797" y="1068306"/>
                </a:cubicBezTo>
                <a:cubicBezTo>
                  <a:pt x="215978" y="1068306"/>
                  <a:pt x="194237" y="1046565"/>
                  <a:pt x="194237" y="1019746"/>
                </a:cubicBezTo>
                <a:cubicBezTo>
                  <a:pt x="194237" y="992927"/>
                  <a:pt x="215978" y="971187"/>
                  <a:pt x="242797" y="971187"/>
                </a:cubicBezTo>
                <a:close/>
                <a:moveTo>
                  <a:pt x="48560" y="971187"/>
                </a:moveTo>
                <a:cubicBezTo>
                  <a:pt x="75379" y="971187"/>
                  <a:pt x="97119" y="992927"/>
                  <a:pt x="97119" y="1019746"/>
                </a:cubicBezTo>
                <a:cubicBezTo>
                  <a:pt x="97119" y="1046565"/>
                  <a:pt x="75379" y="1068306"/>
                  <a:pt x="48560" y="1068306"/>
                </a:cubicBezTo>
                <a:cubicBezTo>
                  <a:pt x="21741" y="1068306"/>
                  <a:pt x="0" y="1046565"/>
                  <a:pt x="0" y="1019746"/>
                </a:cubicBezTo>
                <a:cubicBezTo>
                  <a:pt x="0" y="992927"/>
                  <a:pt x="21741" y="971187"/>
                  <a:pt x="48560" y="971187"/>
                </a:cubicBezTo>
                <a:close/>
                <a:moveTo>
                  <a:pt x="1796695" y="776949"/>
                </a:moveTo>
                <a:cubicBezTo>
                  <a:pt x="1823514" y="776949"/>
                  <a:pt x="1845255" y="798690"/>
                  <a:pt x="1845255" y="825509"/>
                </a:cubicBezTo>
                <a:cubicBezTo>
                  <a:pt x="1845255" y="852328"/>
                  <a:pt x="1823514" y="874069"/>
                  <a:pt x="1796695" y="874069"/>
                </a:cubicBezTo>
                <a:cubicBezTo>
                  <a:pt x="1769876" y="874069"/>
                  <a:pt x="1748136" y="852328"/>
                  <a:pt x="1748136" y="825509"/>
                </a:cubicBezTo>
                <a:cubicBezTo>
                  <a:pt x="1748136" y="798690"/>
                  <a:pt x="1769876" y="776949"/>
                  <a:pt x="1796695" y="776949"/>
                </a:cubicBezTo>
                <a:close/>
                <a:moveTo>
                  <a:pt x="1602458" y="776949"/>
                </a:moveTo>
                <a:cubicBezTo>
                  <a:pt x="1629277" y="776949"/>
                  <a:pt x="1651018" y="798690"/>
                  <a:pt x="1651018" y="825509"/>
                </a:cubicBezTo>
                <a:cubicBezTo>
                  <a:pt x="1651018" y="852328"/>
                  <a:pt x="1629277" y="874069"/>
                  <a:pt x="1602458" y="874069"/>
                </a:cubicBezTo>
                <a:cubicBezTo>
                  <a:pt x="1575639" y="874069"/>
                  <a:pt x="1553898" y="852328"/>
                  <a:pt x="1553898" y="825509"/>
                </a:cubicBezTo>
                <a:cubicBezTo>
                  <a:pt x="1553898" y="798690"/>
                  <a:pt x="1575639" y="776949"/>
                  <a:pt x="1602458" y="776949"/>
                </a:cubicBezTo>
                <a:close/>
                <a:moveTo>
                  <a:pt x="1408221" y="776949"/>
                </a:moveTo>
                <a:cubicBezTo>
                  <a:pt x="1435040" y="776949"/>
                  <a:pt x="1456780" y="798690"/>
                  <a:pt x="1456780" y="825509"/>
                </a:cubicBezTo>
                <a:cubicBezTo>
                  <a:pt x="1456780" y="852328"/>
                  <a:pt x="1435040" y="874069"/>
                  <a:pt x="1408221" y="874069"/>
                </a:cubicBezTo>
                <a:cubicBezTo>
                  <a:pt x="1381402" y="874069"/>
                  <a:pt x="1359661" y="852328"/>
                  <a:pt x="1359661" y="825509"/>
                </a:cubicBezTo>
                <a:cubicBezTo>
                  <a:pt x="1359661" y="798690"/>
                  <a:pt x="1381402" y="776949"/>
                  <a:pt x="1408221" y="776949"/>
                </a:cubicBezTo>
                <a:close/>
                <a:moveTo>
                  <a:pt x="1213983" y="776949"/>
                </a:moveTo>
                <a:cubicBezTo>
                  <a:pt x="1240802" y="776949"/>
                  <a:pt x="1262543" y="798690"/>
                  <a:pt x="1262543" y="825509"/>
                </a:cubicBezTo>
                <a:cubicBezTo>
                  <a:pt x="1262543" y="852328"/>
                  <a:pt x="1240802" y="874069"/>
                  <a:pt x="1213983" y="874069"/>
                </a:cubicBezTo>
                <a:cubicBezTo>
                  <a:pt x="1187165" y="874069"/>
                  <a:pt x="1165424" y="852328"/>
                  <a:pt x="1165424" y="825509"/>
                </a:cubicBezTo>
                <a:cubicBezTo>
                  <a:pt x="1165424" y="798690"/>
                  <a:pt x="1187165" y="776949"/>
                  <a:pt x="1213983" y="776949"/>
                </a:cubicBezTo>
                <a:close/>
                <a:moveTo>
                  <a:pt x="1019746" y="776949"/>
                </a:moveTo>
                <a:cubicBezTo>
                  <a:pt x="1046565" y="776949"/>
                  <a:pt x="1068306" y="798690"/>
                  <a:pt x="1068306" y="825509"/>
                </a:cubicBezTo>
                <a:cubicBezTo>
                  <a:pt x="1068306" y="852328"/>
                  <a:pt x="1046565" y="874069"/>
                  <a:pt x="1019746" y="874069"/>
                </a:cubicBezTo>
                <a:cubicBezTo>
                  <a:pt x="992927" y="874069"/>
                  <a:pt x="971186" y="852328"/>
                  <a:pt x="971186" y="825509"/>
                </a:cubicBezTo>
                <a:cubicBezTo>
                  <a:pt x="971186" y="798690"/>
                  <a:pt x="992927" y="776949"/>
                  <a:pt x="1019746" y="776949"/>
                </a:cubicBezTo>
                <a:close/>
                <a:moveTo>
                  <a:pt x="825509" y="776949"/>
                </a:moveTo>
                <a:cubicBezTo>
                  <a:pt x="852328" y="776949"/>
                  <a:pt x="874069" y="798690"/>
                  <a:pt x="874069" y="825509"/>
                </a:cubicBezTo>
                <a:cubicBezTo>
                  <a:pt x="874069" y="852328"/>
                  <a:pt x="852328" y="874069"/>
                  <a:pt x="825509" y="874069"/>
                </a:cubicBezTo>
                <a:cubicBezTo>
                  <a:pt x="798690" y="874069"/>
                  <a:pt x="776949" y="852328"/>
                  <a:pt x="776949" y="825509"/>
                </a:cubicBezTo>
                <a:cubicBezTo>
                  <a:pt x="776949" y="798690"/>
                  <a:pt x="798690" y="776949"/>
                  <a:pt x="825509" y="776949"/>
                </a:cubicBezTo>
                <a:close/>
                <a:moveTo>
                  <a:pt x="631272" y="776949"/>
                </a:moveTo>
                <a:cubicBezTo>
                  <a:pt x="658091" y="776949"/>
                  <a:pt x="679831" y="798690"/>
                  <a:pt x="679831" y="825509"/>
                </a:cubicBezTo>
                <a:cubicBezTo>
                  <a:pt x="679831" y="852328"/>
                  <a:pt x="658091" y="874069"/>
                  <a:pt x="631272" y="874069"/>
                </a:cubicBezTo>
                <a:cubicBezTo>
                  <a:pt x="604453" y="874069"/>
                  <a:pt x="582712" y="852328"/>
                  <a:pt x="582712" y="825509"/>
                </a:cubicBezTo>
                <a:cubicBezTo>
                  <a:pt x="582712" y="798690"/>
                  <a:pt x="604453" y="776949"/>
                  <a:pt x="631272" y="776949"/>
                </a:cubicBezTo>
                <a:close/>
                <a:moveTo>
                  <a:pt x="437034" y="776949"/>
                </a:moveTo>
                <a:cubicBezTo>
                  <a:pt x="463853" y="776949"/>
                  <a:pt x="485594" y="798690"/>
                  <a:pt x="485594" y="825509"/>
                </a:cubicBezTo>
                <a:cubicBezTo>
                  <a:pt x="485594" y="852328"/>
                  <a:pt x="463853" y="874069"/>
                  <a:pt x="437034" y="874069"/>
                </a:cubicBezTo>
                <a:cubicBezTo>
                  <a:pt x="410215" y="874069"/>
                  <a:pt x="388475" y="852328"/>
                  <a:pt x="388475" y="825509"/>
                </a:cubicBezTo>
                <a:cubicBezTo>
                  <a:pt x="388475" y="798690"/>
                  <a:pt x="410215" y="776949"/>
                  <a:pt x="437034" y="776949"/>
                </a:cubicBezTo>
                <a:close/>
                <a:moveTo>
                  <a:pt x="242797" y="776949"/>
                </a:moveTo>
                <a:cubicBezTo>
                  <a:pt x="269616" y="776949"/>
                  <a:pt x="291357" y="798690"/>
                  <a:pt x="291357" y="825509"/>
                </a:cubicBezTo>
                <a:cubicBezTo>
                  <a:pt x="291357" y="852328"/>
                  <a:pt x="269616" y="874069"/>
                  <a:pt x="242797" y="874069"/>
                </a:cubicBezTo>
                <a:cubicBezTo>
                  <a:pt x="215978" y="874069"/>
                  <a:pt x="194237" y="852328"/>
                  <a:pt x="194237" y="825509"/>
                </a:cubicBezTo>
                <a:cubicBezTo>
                  <a:pt x="194237" y="798690"/>
                  <a:pt x="215978" y="776949"/>
                  <a:pt x="242797" y="776949"/>
                </a:cubicBezTo>
                <a:close/>
                <a:moveTo>
                  <a:pt x="48560" y="776949"/>
                </a:moveTo>
                <a:cubicBezTo>
                  <a:pt x="75379" y="776949"/>
                  <a:pt x="97119" y="798690"/>
                  <a:pt x="97119" y="825509"/>
                </a:cubicBezTo>
                <a:cubicBezTo>
                  <a:pt x="97119" y="852328"/>
                  <a:pt x="75379" y="874069"/>
                  <a:pt x="48560" y="874069"/>
                </a:cubicBezTo>
                <a:cubicBezTo>
                  <a:pt x="21741" y="874069"/>
                  <a:pt x="0" y="852328"/>
                  <a:pt x="0" y="825509"/>
                </a:cubicBezTo>
                <a:cubicBezTo>
                  <a:pt x="0" y="798690"/>
                  <a:pt x="21741" y="776949"/>
                  <a:pt x="48560" y="776949"/>
                </a:cubicBezTo>
                <a:close/>
                <a:moveTo>
                  <a:pt x="1796695" y="582712"/>
                </a:moveTo>
                <a:cubicBezTo>
                  <a:pt x="1823514" y="582712"/>
                  <a:pt x="1845255" y="604453"/>
                  <a:pt x="1845255" y="631272"/>
                </a:cubicBezTo>
                <a:cubicBezTo>
                  <a:pt x="1845255" y="658091"/>
                  <a:pt x="1823514" y="679832"/>
                  <a:pt x="1796695" y="679832"/>
                </a:cubicBezTo>
                <a:cubicBezTo>
                  <a:pt x="1769876" y="679832"/>
                  <a:pt x="1748136" y="658091"/>
                  <a:pt x="1748136" y="631272"/>
                </a:cubicBezTo>
                <a:cubicBezTo>
                  <a:pt x="1748136" y="604453"/>
                  <a:pt x="1769876" y="582712"/>
                  <a:pt x="1796695" y="582712"/>
                </a:cubicBezTo>
                <a:close/>
                <a:moveTo>
                  <a:pt x="1602458" y="582712"/>
                </a:moveTo>
                <a:cubicBezTo>
                  <a:pt x="1629277" y="582712"/>
                  <a:pt x="1651018" y="604453"/>
                  <a:pt x="1651018" y="631272"/>
                </a:cubicBezTo>
                <a:cubicBezTo>
                  <a:pt x="1651018" y="658091"/>
                  <a:pt x="1629277" y="679832"/>
                  <a:pt x="1602458" y="679832"/>
                </a:cubicBezTo>
                <a:cubicBezTo>
                  <a:pt x="1575639" y="679832"/>
                  <a:pt x="1553898" y="658091"/>
                  <a:pt x="1553898" y="631272"/>
                </a:cubicBezTo>
                <a:cubicBezTo>
                  <a:pt x="1553898" y="604453"/>
                  <a:pt x="1575639" y="582712"/>
                  <a:pt x="1602458" y="582712"/>
                </a:cubicBezTo>
                <a:close/>
                <a:moveTo>
                  <a:pt x="1408221" y="582712"/>
                </a:moveTo>
                <a:cubicBezTo>
                  <a:pt x="1435040" y="582712"/>
                  <a:pt x="1456780" y="604453"/>
                  <a:pt x="1456780" y="631272"/>
                </a:cubicBezTo>
                <a:cubicBezTo>
                  <a:pt x="1456780" y="658091"/>
                  <a:pt x="1435040" y="679832"/>
                  <a:pt x="1408221" y="679832"/>
                </a:cubicBezTo>
                <a:cubicBezTo>
                  <a:pt x="1381402" y="679832"/>
                  <a:pt x="1359661" y="658091"/>
                  <a:pt x="1359661" y="631272"/>
                </a:cubicBezTo>
                <a:cubicBezTo>
                  <a:pt x="1359661" y="604453"/>
                  <a:pt x="1381402" y="582712"/>
                  <a:pt x="1408221" y="582712"/>
                </a:cubicBezTo>
                <a:close/>
                <a:moveTo>
                  <a:pt x="1213983" y="582712"/>
                </a:moveTo>
                <a:cubicBezTo>
                  <a:pt x="1240802" y="582712"/>
                  <a:pt x="1262543" y="604453"/>
                  <a:pt x="1262543" y="631272"/>
                </a:cubicBezTo>
                <a:cubicBezTo>
                  <a:pt x="1262543" y="658091"/>
                  <a:pt x="1240802" y="679832"/>
                  <a:pt x="1213983" y="679832"/>
                </a:cubicBezTo>
                <a:cubicBezTo>
                  <a:pt x="1187165" y="679832"/>
                  <a:pt x="1165424" y="658091"/>
                  <a:pt x="1165424" y="631272"/>
                </a:cubicBezTo>
                <a:cubicBezTo>
                  <a:pt x="1165424" y="604453"/>
                  <a:pt x="1187165" y="582712"/>
                  <a:pt x="1213983" y="582712"/>
                </a:cubicBezTo>
                <a:close/>
                <a:moveTo>
                  <a:pt x="1019746" y="582712"/>
                </a:moveTo>
                <a:cubicBezTo>
                  <a:pt x="1046565" y="582712"/>
                  <a:pt x="1068306" y="604453"/>
                  <a:pt x="1068306" y="631272"/>
                </a:cubicBezTo>
                <a:cubicBezTo>
                  <a:pt x="1068306" y="658091"/>
                  <a:pt x="1046565" y="679832"/>
                  <a:pt x="1019746" y="679832"/>
                </a:cubicBezTo>
                <a:cubicBezTo>
                  <a:pt x="992927" y="679832"/>
                  <a:pt x="971186" y="658091"/>
                  <a:pt x="971186" y="631272"/>
                </a:cubicBezTo>
                <a:cubicBezTo>
                  <a:pt x="971186" y="604453"/>
                  <a:pt x="992927" y="582712"/>
                  <a:pt x="1019746" y="582712"/>
                </a:cubicBezTo>
                <a:close/>
                <a:moveTo>
                  <a:pt x="825509" y="582712"/>
                </a:moveTo>
                <a:cubicBezTo>
                  <a:pt x="852328" y="582712"/>
                  <a:pt x="874069" y="604453"/>
                  <a:pt x="874069" y="631272"/>
                </a:cubicBezTo>
                <a:cubicBezTo>
                  <a:pt x="874069" y="658091"/>
                  <a:pt x="852328" y="679832"/>
                  <a:pt x="825509" y="679832"/>
                </a:cubicBezTo>
                <a:cubicBezTo>
                  <a:pt x="798690" y="679832"/>
                  <a:pt x="776949" y="658091"/>
                  <a:pt x="776949" y="631272"/>
                </a:cubicBezTo>
                <a:cubicBezTo>
                  <a:pt x="776949" y="604453"/>
                  <a:pt x="798690" y="582712"/>
                  <a:pt x="825509" y="582712"/>
                </a:cubicBezTo>
                <a:close/>
                <a:moveTo>
                  <a:pt x="631272" y="582712"/>
                </a:moveTo>
                <a:cubicBezTo>
                  <a:pt x="658091" y="582712"/>
                  <a:pt x="679831" y="604453"/>
                  <a:pt x="679831" y="631272"/>
                </a:cubicBezTo>
                <a:cubicBezTo>
                  <a:pt x="679831" y="658091"/>
                  <a:pt x="658091" y="679832"/>
                  <a:pt x="631272" y="679832"/>
                </a:cubicBezTo>
                <a:cubicBezTo>
                  <a:pt x="604453" y="679832"/>
                  <a:pt x="582712" y="658091"/>
                  <a:pt x="582712" y="631272"/>
                </a:cubicBezTo>
                <a:cubicBezTo>
                  <a:pt x="582712" y="604453"/>
                  <a:pt x="604453" y="582712"/>
                  <a:pt x="631272" y="582712"/>
                </a:cubicBezTo>
                <a:close/>
                <a:moveTo>
                  <a:pt x="437034" y="582712"/>
                </a:moveTo>
                <a:cubicBezTo>
                  <a:pt x="463853" y="582712"/>
                  <a:pt x="485594" y="604453"/>
                  <a:pt x="485594" y="631272"/>
                </a:cubicBezTo>
                <a:cubicBezTo>
                  <a:pt x="485594" y="658091"/>
                  <a:pt x="463853" y="679832"/>
                  <a:pt x="437034" y="679832"/>
                </a:cubicBezTo>
                <a:cubicBezTo>
                  <a:pt x="410215" y="679832"/>
                  <a:pt x="388475" y="658091"/>
                  <a:pt x="388475" y="631272"/>
                </a:cubicBezTo>
                <a:cubicBezTo>
                  <a:pt x="388475" y="604453"/>
                  <a:pt x="410215" y="582712"/>
                  <a:pt x="437034" y="582712"/>
                </a:cubicBezTo>
                <a:close/>
                <a:moveTo>
                  <a:pt x="242797" y="582712"/>
                </a:moveTo>
                <a:cubicBezTo>
                  <a:pt x="269616" y="582712"/>
                  <a:pt x="291357" y="604453"/>
                  <a:pt x="291357" y="631272"/>
                </a:cubicBezTo>
                <a:cubicBezTo>
                  <a:pt x="291357" y="658091"/>
                  <a:pt x="269616" y="679832"/>
                  <a:pt x="242797" y="679832"/>
                </a:cubicBezTo>
                <a:cubicBezTo>
                  <a:pt x="215978" y="679832"/>
                  <a:pt x="194237" y="658091"/>
                  <a:pt x="194237" y="631272"/>
                </a:cubicBezTo>
                <a:cubicBezTo>
                  <a:pt x="194237" y="604453"/>
                  <a:pt x="215978" y="582712"/>
                  <a:pt x="242797" y="582712"/>
                </a:cubicBezTo>
                <a:close/>
                <a:moveTo>
                  <a:pt x="48560" y="582712"/>
                </a:moveTo>
                <a:cubicBezTo>
                  <a:pt x="75379" y="582712"/>
                  <a:pt x="97119" y="604453"/>
                  <a:pt x="97119" y="631272"/>
                </a:cubicBezTo>
                <a:cubicBezTo>
                  <a:pt x="97119" y="658091"/>
                  <a:pt x="75379" y="679832"/>
                  <a:pt x="48560" y="679832"/>
                </a:cubicBezTo>
                <a:cubicBezTo>
                  <a:pt x="21741" y="679832"/>
                  <a:pt x="0" y="658091"/>
                  <a:pt x="0" y="631272"/>
                </a:cubicBezTo>
                <a:cubicBezTo>
                  <a:pt x="0" y="604453"/>
                  <a:pt x="21741" y="582712"/>
                  <a:pt x="48560" y="582712"/>
                </a:cubicBezTo>
                <a:close/>
                <a:moveTo>
                  <a:pt x="1796695" y="388475"/>
                </a:moveTo>
                <a:cubicBezTo>
                  <a:pt x="1823514" y="388475"/>
                  <a:pt x="1845255" y="410216"/>
                  <a:pt x="1845255" y="437035"/>
                </a:cubicBezTo>
                <a:cubicBezTo>
                  <a:pt x="1845255" y="463853"/>
                  <a:pt x="1823514" y="485594"/>
                  <a:pt x="1796695" y="485594"/>
                </a:cubicBezTo>
                <a:cubicBezTo>
                  <a:pt x="1769876" y="485594"/>
                  <a:pt x="1748136" y="463853"/>
                  <a:pt x="1748136" y="437035"/>
                </a:cubicBezTo>
                <a:cubicBezTo>
                  <a:pt x="1748136" y="410216"/>
                  <a:pt x="1769876" y="388475"/>
                  <a:pt x="1796695" y="388475"/>
                </a:cubicBezTo>
                <a:close/>
                <a:moveTo>
                  <a:pt x="1602458" y="388475"/>
                </a:moveTo>
                <a:cubicBezTo>
                  <a:pt x="1629277" y="388475"/>
                  <a:pt x="1651018" y="410216"/>
                  <a:pt x="1651018" y="437035"/>
                </a:cubicBezTo>
                <a:cubicBezTo>
                  <a:pt x="1651018" y="463853"/>
                  <a:pt x="1629277" y="485594"/>
                  <a:pt x="1602458" y="485594"/>
                </a:cubicBezTo>
                <a:cubicBezTo>
                  <a:pt x="1575639" y="485594"/>
                  <a:pt x="1553898" y="463853"/>
                  <a:pt x="1553898" y="437035"/>
                </a:cubicBezTo>
                <a:cubicBezTo>
                  <a:pt x="1553898" y="410216"/>
                  <a:pt x="1575639" y="388475"/>
                  <a:pt x="1602458" y="388475"/>
                </a:cubicBezTo>
                <a:close/>
                <a:moveTo>
                  <a:pt x="1408221" y="388475"/>
                </a:moveTo>
                <a:cubicBezTo>
                  <a:pt x="1435040" y="388475"/>
                  <a:pt x="1456780" y="410216"/>
                  <a:pt x="1456780" y="437035"/>
                </a:cubicBezTo>
                <a:cubicBezTo>
                  <a:pt x="1456780" y="463853"/>
                  <a:pt x="1435040" y="485594"/>
                  <a:pt x="1408221" y="485594"/>
                </a:cubicBezTo>
                <a:cubicBezTo>
                  <a:pt x="1381402" y="485594"/>
                  <a:pt x="1359661" y="463853"/>
                  <a:pt x="1359661" y="437035"/>
                </a:cubicBezTo>
                <a:cubicBezTo>
                  <a:pt x="1359661" y="410216"/>
                  <a:pt x="1381402" y="388475"/>
                  <a:pt x="1408221" y="388475"/>
                </a:cubicBezTo>
                <a:close/>
                <a:moveTo>
                  <a:pt x="1213983" y="388475"/>
                </a:moveTo>
                <a:cubicBezTo>
                  <a:pt x="1240802" y="388475"/>
                  <a:pt x="1262543" y="410216"/>
                  <a:pt x="1262543" y="437035"/>
                </a:cubicBezTo>
                <a:cubicBezTo>
                  <a:pt x="1262543" y="463853"/>
                  <a:pt x="1240802" y="485594"/>
                  <a:pt x="1213983" y="485594"/>
                </a:cubicBezTo>
                <a:cubicBezTo>
                  <a:pt x="1187165" y="485594"/>
                  <a:pt x="1165424" y="463853"/>
                  <a:pt x="1165424" y="437035"/>
                </a:cubicBezTo>
                <a:cubicBezTo>
                  <a:pt x="1165424" y="410216"/>
                  <a:pt x="1187165" y="388475"/>
                  <a:pt x="1213983" y="388475"/>
                </a:cubicBezTo>
                <a:close/>
                <a:moveTo>
                  <a:pt x="1019746" y="388475"/>
                </a:moveTo>
                <a:cubicBezTo>
                  <a:pt x="1046565" y="388475"/>
                  <a:pt x="1068306" y="410216"/>
                  <a:pt x="1068306" y="437035"/>
                </a:cubicBezTo>
                <a:cubicBezTo>
                  <a:pt x="1068306" y="463853"/>
                  <a:pt x="1046565" y="485594"/>
                  <a:pt x="1019746" y="485594"/>
                </a:cubicBezTo>
                <a:cubicBezTo>
                  <a:pt x="992927" y="485594"/>
                  <a:pt x="971186" y="463853"/>
                  <a:pt x="971186" y="437035"/>
                </a:cubicBezTo>
                <a:cubicBezTo>
                  <a:pt x="971186" y="410216"/>
                  <a:pt x="992927" y="388475"/>
                  <a:pt x="1019746" y="388475"/>
                </a:cubicBezTo>
                <a:close/>
                <a:moveTo>
                  <a:pt x="825509" y="388475"/>
                </a:moveTo>
                <a:cubicBezTo>
                  <a:pt x="852328" y="388475"/>
                  <a:pt x="874069" y="410216"/>
                  <a:pt x="874069" y="437035"/>
                </a:cubicBezTo>
                <a:cubicBezTo>
                  <a:pt x="874069" y="463853"/>
                  <a:pt x="852328" y="485594"/>
                  <a:pt x="825509" y="485594"/>
                </a:cubicBezTo>
                <a:cubicBezTo>
                  <a:pt x="798690" y="485594"/>
                  <a:pt x="776949" y="463853"/>
                  <a:pt x="776949" y="437035"/>
                </a:cubicBezTo>
                <a:cubicBezTo>
                  <a:pt x="776949" y="410216"/>
                  <a:pt x="798690" y="388475"/>
                  <a:pt x="825509" y="388475"/>
                </a:cubicBezTo>
                <a:close/>
                <a:moveTo>
                  <a:pt x="631272" y="388475"/>
                </a:moveTo>
                <a:cubicBezTo>
                  <a:pt x="658091" y="388475"/>
                  <a:pt x="679831" y="410216"/>
                  <a:pt x="679831" y="437035"/>
                </a:cubicBezTo>
                <a:cubicBezTo>
                  <a:pt x="679831" y="463853"/>
                  <a:pt x="658091" y="485594"/>
                  <a:pt x="631272" y="485594"/>
                </a:cubicBezTo>
                <a:cubicBezTo>
                  <a:pt x="604453" y="485594"/>
                  <a:pt x="582712" y="463853"/>
                  <a:pt x="582712" y="437035"/>
                </a:cubicBezTo>
                <a:cubicBezTo>
                  <a:pt x="582712" y="410216"/>
                  <a:pt x="604453" y="388475"/>
                  <a:pt x="631272" y="388475"/>
                </a:cubicBezTo>
                <a:close/>
                <a:moveTo>
                  <a:pt x="437034" y="388475"/>
                </a:moveTo>
                <a:cubicBezTo>
                  <a:pt x="463853" y="388475"/>
                  <a:pt x="485594" y="410216"/>
                  <a:pt x="485594" y="437035"/>
                </a:cubicBezTo>
                <a:cubicBezTo>
                  <a:pt x="485594" y="463853"/>
                  <a:pt x="463853" y="485594"/>
                  <a:pt x="437034" y="485594"/>
                </a:cubicBezTo>
                <a:cubicBezTo>
                  <a:pt x="410215" y="485594"/>
                  <a:pt x="388475" y="463853"/>
                  <a:pt x="388475" y="437035"/>
                </a:cubicBezTo>
                <a:cubicBezTo>
                  <a:pt x="388475" y="410216"/>
                  <a:pt x="410215" y="388475"/>
                  <a:pt x="437034" y="388475"/>
                </a:cubicBezTo>
                <a:close/>
                <a:moveTo>
                  <a:pt x="242797" y="388475"/>
                </a:moveTo>
                <a:cubicBezTo>
                  <a:pt x="269616" y="388475"/>
                  <a:pt x="291357" y="410216"/>
                  <a:pt x="291357" y="437035"/>
                </a:cubicBezTo>
                <a:cubicBezTo>
                  <a:pt x="291357" y="463853"/>
                  <a:pt x="269616" y="485594"/>
                  <a:pt x="242797" y="485594"/>
                </a:cubicBezTo>
                <a:cubicBezTo>
                  <a:pt x="215978" y="485594"/>
                  <a:pt x="194237" y="463853"/>
                  <a:pt x="194237" y="437035"/>
                </a:cubicBezTo>
                <a:cubicBezTo>
                  <a:pt x="194237" y="410216"/>
                  <a:pt x="215978" y="388475"/>
                  <a:pt x="242797" y="388475"/>
                </a:cubicBezTo>
                <a:close/>
                <a:moveTo>
                  <a:pt x="48560" y="388475"/>
                </a:moveTo>
                <a:cubicBezTo>
                  <a:pt x="75379" y="388475"/>
                  <a:pt x="97119" y="410216"/>
                  <a:pt x="97119" y="437035"/>
                </a:cubicBezTo>
                <a:cubicBezTo>
                  <a:pt x="97119" y="463853"/>
                  <a:pt x="75379" y="485594"/>
                  <a:pt x="48560" y="485594"/>
                </a:cubicBezTo>
                <a:cubicBezTo>
                  <a:pt x="21741" y="485594"/>
                  <a:pt x="0" y="463853"/>
                  <a:pt x="0" y="437035"/>
                </a:cubicBezTo>
                <a:cubicBezTo>
                  <a:pt x="0" y="410216"/>
                  <a:pt x="21741" y="388475"/>
                  <a:pt x="48560" y="388475"/>
                </a:cubicBezTo>
                <a:close/>
                <a:moveTo>
                  <a:pt x="1796695" y="194238"/>
                </a:moveTo>
                <a:cubicBezTo>
                  <a:pt x="1823514" y="194238"/>
                  <a:pt x="1845255" y="215978"/>
                  <a:pt x="1845255" y="242797"/>
                </a:cubicBezTo>
                <a:cubicBezTo>
                  <a:pt x="1845255" y="269616"/>
                  <a:pt x="1823514" y="291357"/>
                  <a:pt x="1796695" y="291357"/>
                </a:cubicBezTo>
                <a:cubicBezTo>
                  <a:pt x="1769876" y="291357"/>
                  <a:pt x="1748136" y="269616"/>
                  <a:pt x="1748136" y="242797"/>
                </a:cubicBezTo>
                <a:cubicBezTo>
                  <a:pt x="1748136" y="215978"/>
                  <a:pt x="1769876" y="194238"/>
                  <a:pt x="1796695" y="194238"/>
                </a:cubicBezTo>
                <a:close/>
                <a:moveTo>
                  <a:pt x="1602458" y="194238"/>
                </a:moveTo>
                <a:cubicBezTo>
                  <a:pt x="1629277" y="194238"/>
                  <a:pt x="1651018" y="215978"/>
                  <a:pt x="1651018" y="242797"/>
                </a:cubicBezTo>
                <a:cubicBezTo>
                  <a:pt x="1651018" y="269616"/>
                  <a:pt x="1629277" y="291357"/>
                  <a:pt x="1602458" y="291357"/>
                </a:cubicBezTo>
                <a:cubicBezTo>
                  <a:pt x="1575639" y="291357"/>
                  <a:pt x="1553898" y="269616"/>
                  <a:pt x="1553898" y="242797"/>
                </a:cubicBezTo>
                <a:cubicBezTo>
                  <a:pt x="1553898" y="215978"/>
                  <a:pt x="1575639" y="194238"/>
                  <a:pt x="1602458" y="194238"/>
                </a:cubicBezTo>
                <a:close/>
                <a:moveTo>
                  <a:pt x="1408221" y="194238"/>
                </a:moveTo>
                <a:cubicBezTo>
                  <a:pt x="1435040" y="194238"/>
                  <a:pt x="1456780" y="215978"/>
                  <a:pt x="1456780" y="242797"/>
                </a:cubicBezTo>
                <a:cubicBezTo>
                  <a:pt x="1456780" y="269616"/>
                  <a:pt x="1435040" y="291357"/>
                  <a:pt x="1408221" y="291357"/>
                </a:cubicBezTo>
                <a:cubicBezTo>
                  <a:pt x="1381402" y="291357"/>
                  <a:pt x="1359661" y="269616"/>
                  <a:pt x="1359661" y="242797"/>
                </a:cubicBezTo>
                <a:cubicBezTo>
                  <a:pt x="1359661" y="215978"/>
                  <a:pt x="1381402" y="194238"/>
                  <a:pt x="1408221" y="194238"/>
                </a:cubicBezTo>
                <a:close/>
                <a:moveTo>
                  <a:pt x="1213983" y="194238"/>
                </a:moveTo>
                <a:cubicBezTo>
                  <a:pt x="1240802" y="194238"/>
                  <a:pt x="1262543" y="215978"/>
                  <a:pt x="1262543" y="242797"/>
                </a:cubicBezTo>
                <a:cubicBezTo>
                  <a:pt x="1262543" y="269616"/>
                  <a:pt x="1240802" y="291357"/>
                  <a:pt x="1213983" y="291357"/>
                </a:cubicBezTo>
                <a:cubicBezTo>
                  <a:pt x="1187165" y="291357"/>
                  <a:pt x="1165424" y="269616"/>
                  <a:pt x="1165424" y="242797"/>
                </a:cubicBezTo>
                <a:cubicBezTo>
                  <a:pt x="1165424" y="215978"/>
                  <a:pt x="1187165" y="194238"/>
                  <a:pt x="1213983" y="194238"/>
                </a:cubicBezTo>
                <a:close/>
                <a:moveTo>
                  <a:pt x="1019746" y="194238"/>
                </a:moveTo>
                <a:cubicBezTo>
                  <a:pt x="1046565" y="194238"/>
                  <a:pt x="1068306" y="215978"/>
                  <a:pt x="1068306" y="242797"/>
                </a:cubicBezTo>
                <a:cubicBezTo>
                  <a:pt x="1068306" y="269616"/>
                  <a:pt x="1046565" y="291357"/>
                  <a:pt x="1019746" y="291357"/>
                </a:cubicBezTo>
                <a:cubicBezTo>
                  <a:pt x="992927" y="291357"/>
                  <a:pt x="971186" y="269616"/>
                  <a:pt x="971186" y="242797"/>
                </a:cubicBezTo>
                <a:cubicBezTo>
                  <a:pt x="971186" y="215978"/>
                  <a:pt x="992927" y="194238"/>
                  <a:pt x="1019746" y="194238"/>
                </a:cubicBezTo>
                <a:close/>
                <a:moveTo>
                  <a:pt x="825509" y="194238"/>
                </a:moveTo>
                <a:cubicBezTo>
                  <a:pt x="852328" y="194238"/>
                  <a:pt x="874069" y="215978"/>
                  <a:pt x="874069" y="242797"/>
                </a:cubicBezTo>
                <a:cubicBezTo>
                  <a:pt x="874069" y="269616"/>
                  <a:pt x="852328" y="291357"/>
                  <a:pt x="825509" y="291357"/>
                </a:cubicBezTo>
                <a:cubicBezTo>
                  <a:pt x="798690" y="291357"/>
                  <a:pt x="776949" y="269616"/>
                  <a:pt x="776949" y="242797"/>
                </a:cubicBezTo>
                <a:cubicBezTo>
                  <a:pt x="776949" y="215978"/>
                  <a:pt x="798690" y="194238"/>
                  <a:pt x="825509" y="194238"/>
                </a:cubicBezTo>
                <a:close/>
                <a:moveTo>
                  <a:pt x="631272" y="194238"/>
                </a:moveTo>
                <a:cubicBezTo>
                  <a:pt x="658091" y="194238"/>
                  <a:pt x="679831" y="215978"/>
                  <a:pt x="679831" y="242797"/>
                </a:cubicBezTo>
                <a:cubicBezTo>
                  <a:pt x="679831" y="269616"/>
                  <a:pt x="658091" y="291357"/>
                  <a:pt x="631272" y="291357"/>
                </a:cubicBezTo>
                <a:cubicBezTo>
                  <a:pt x="604453" y="291357"/>
                  <a:pt x="582712" y="269616"/>
                  <a:pt x="582712" y="242797"/>
                </a:cubicBezTo>
                <a:cubicBezTo>
                  <a:pt x="582712" y="215978"/>
                  <a:pt x="604453" y="194238"/>
                  <a:pt x="631272" y="194238"/>
                </a:cubicBezTo>
                <a:close/>
                <a:moveTo>
                  <a:pt x="437034" y="194238"/>
                </a:moveTo>
                <a:cubicBezTo>
                  <a:pt x="463853" y="194238"/>
                  <a:pt x="485594" y="215978"/>
                  <a:pt x="485594" y="242797"/>
                </a:cubicBezTo>
                <a:cubicBezTo>
                  <a:pt x="485594" y="269616"/>
                  <a:pt x="463853" y="291357"/>
                  <a:pt x="437034" y="291357"/>
                </a:cubicBezTo>
                <a:cubicBezTo>
                  <a:pt x="410215" y="291357"/>
                  <a:pt x="388475" y="269616"/>
                  <a:pt x="388475" y="242797"/>
                </a:cubicBezTo>
                <a:cubicBezTo>
                  <a:pt x="388475" y="215978"/>
                  <a:pt x="410215" y="194238"/>
                  <a:pt x="437034" y="194238"/>
                </a:cubicBezTo>
                <a:close/>
                <a:moveTo>
                  <a:pt x="242797" y="194238"/>
                </a:moveTo>
                <a:cubicBezTo>
                  <a:pt x="269616" y="194238"/>
                  <a:pt x="291357" y="215978"/>
                  <a:pt x="291357" y="242797"/>
                </a:cubicBezTo>
                <a:cubicBezTo>
                  <a:pt x="291357" y="269616"/>
                  <a:pt x="269616" y="291357"/>
                  <a:pt x="242797" y="291357"/>
                </a:cubicBezTo>
                <a:cubicBezTo>
                  <a:pt x="215978" y="291357"/>
                  <a:pt x="194237" y="269616"/>
                  <a:pt x="194237" y="242797"/>
                </a:cubicBezTo>
                <a:cubicBezTo>
                  <a:pt x="194237" y="215978"/>
                  <a:pt x="215978" y="194238"/>
                  <a:pt x="242797" y="194238"/>
                </a:cubicBezTo>
                <a:close/>
                <a:moveTo>
                  <a:pt x="48560" y="194238"/>
                </a:moveTo>
                <a:cubicBezTo>
                  <a:pt x="75379" y="194238"/>
                  <a:pt x="97119" y="215978"/>
                  <a:pt x="97119" y="242797"/>
                </a:cubicBezTo>
                <a:cubicBezTo>
                  <a:pt x="97119" y="269616"/>
                  <a:pt x="75379" y="291357"/>
                  <a:pt x="48560" y="291357"/>
                </a:cubicBezTo>
                <a:cubicBezTo>
                  <a:pt x="21741" y="291357"/>
                  <a:pt x="0" y="269616"/>
                  <a:pt x="0" y="242797"/>
                </a:cubicBezTo>
                <a:cubicBezTo>
                  <a:pt x="0" y="215978"/>
                  <a:pt x="21741" y="194238"/>
                  <a:pt x="48560" y="194238"/>
                </a:cubicBezTo>
                <a:close/>
                <a:moveTo>
                  <a:pt x="1796695" y="0"/>
                </a:moveTo>
                <a:cubicBezTo>
                  <a:pt x="1823514" y="0"/>
                  <a:pt x="1845255" y="21741"/>
                  <a:pt x="1845255" y="48560"/>
                </a:cubicBezTo>
                <a:cubicBezTo>
                  <a:pt x="1845255" y="75379"/>
                  <a:pt x="1823514" y="97120"/>
                  <a:pt x="1796695" y="97120"/>
                </a:cubicBezTo>
                <a:cubicBezTo>
                  <a:pt x="1769876" y="97120"/>
                  <a:pt x="1748136" y="75379"/>
                  <a:pt x="1748136" y="48560"/>
                </a:cubicBezTo>
                <a:cubicBezTo>
                  <a:pt x="1748136" y="21741"/>
                  <a:pt x="1769876" y="0"/>
                  <a:pt x="1796695" y="0"/>
                </a:cubicBezTo>
                <a:close/>
                <a:moveTo>
                  <a:pt x="1602458" y="0"/>
                </a:moveTo>
                <a:cubicBezTo>
                  <a:pt x="1629277" y="0"/>
                  <a:pt x="1651018" y="21741"/>
                  <a:pt x="1651018" y="48560"/>
                </a:cubicBezTo>
                <a:cubicBezTo>
                  <a:pt x="1651018" y="75379"/>
                  <a:pt x="1629277" y="97120"/>
                  <a:pt x="1602458" y="97120"/>
                </a:cubicBezTo>
                <a:cubicBezTo>
                  <a:pt x="1575639" y="97120"/>
                  <a:pt x="1553898" y="75379"/>
                  <a:pt x="1553898" y="48560"/>
                </a:cubicBezTo>
                <a:cubicBezTo>
                  <a:pt x="1553898" y="21741"/>
                  <a:pt x="1575639" y="0"/>
                  <a:pt x="1602458" y="0"/>
                </a:cubicBezTo>
                <a:close/>
                <a:moveTo>
                  <a:pt x="1408221" y="0"/>
                </a:moveTo>
                <a:cubicBezTo>
                  <a:pt x="1435040" y="0"/>
                  <a:pt x="1456780" y="21741"/>
                  <a:pt x="1456780" y="48560"/>
                </a:cubicBezTo>
                <a:cubicBezTo>
                  <a:pt x="1456780" y="75379"/>
                  <a:pt x="1435040" y="97120"/>
                  <a:pt x="1408221" y="97120"/>
                </a:cubicBezTo>
                <a:cubicBezTo>
                  <a:pt x="1381402" y="97120"/>
                  <a:pt x="1359661" y="75379"/>
                  <a:pt x="1359661" y="48560"/>
                </a:cubicBezTo>
                <a:cubicBezTo>
                  <a:pt x="1359661" y="21741"/>
                  <a:pt x="1381402" y="0"/>
                  <a:pt x="1408221" y="0"/>
                </a:cubicBezTo>
                <a:close/>
                <a:moveTo>
                  <a:pt x="1213983" y="0"/>
                </a:moveTo>
                <a:cubicBezTo>
                  <a:pt x="1240802" y="0"/>
                  <a:pt x="1262543" y="21741"/>
                  <a:pt x="1262543" y="48560"/>
                </a:cubicBezTo>
                <a:cubicBezTo>
                  <a:pt x="1262543" y="75379"/>
                  <a:pt x="1240802" y="97120"/>
                  <a:pt x="1213983" y="97120"/>
                </a:cubicBezTo>
                <a:cubicBezTo>
                  <a:pt x="1187165" y="97120"/>
                  <a:pt x="1165424" y="75379"/>
                  <a:pt x="1165424" y="48560"/>
                </a:cubicBezTo>
                <a:cubicBezTo>
                  <a:pt x="1165424" y="21741"/>
                  <a:pt x="1187165" y="0"/>
                  <a:pt x="1213983" y="0"/>
                </a:cubicBezTo>
                <a:close/>
                <a:moveTo>
                  <a:pt x="1019746" y="0"/>
                </a:moveTo>
                <a:cubicBezTo>
                  <a:pt x="1046565" y="0"/>
                  <a:pt x="1068306" y="21741"/>
                  <a:pt x="1068306" y="48560"/>
                </a:cubicBezTo>
                <a:cubicBezTo>
                  <a:pt x="1068306" y="75379"/>
                  <a:pt x="1046565" y="97120"/>
                  <a:pt x="1019746" y="97120"/>
                </a:cubicBezTo>
                <a:cubicBezTo>
                  <a:pt x="992927" y="97120"/>
                  <a:pt x="971186" y="75379"/>
                  <a:pt x="971186" y="48560"/>
                </a:cubicBezTo>
                <a:cubicBezTo>
                  <a:pt x="971186" y="21741"/>
                  <a:pt x="992927" y="0"/>
                  <a:pt x="1019746" y="0"/>
                </a:cubicBezTo>
                <a:close/>
                <a:moveTo>
                  <a:pt x="825509" y="0"/>
                </a:moveTo>
                <a:cubicBezTo>
                  <a:pt x="852328" y="0"/>
                  <a:pt x="874069" y="21741"/>
                  <a:pt x="874069" y="48560"/>
                </a:cubicBezTo>
                <a:cubicBezTo>
                  <a:pt x="874069" y="75379"/>
                  <a:pt x="852328" y="97120"/>
                  <a:pt x="825509" y="97120"/>
                </a:cubicBezTo>
                <a:cubicBezTo>
                  <a:pt x="798690" y="97120"/>
                  <a:pt x="776949" y="75379"/>
                  <a:pt x="776949" y="48560"/>
                </a:cubicBezTo>
                <a:cubicBezTo>
                  <a:pt x="776949" y="21741"/>
                  <a:pt x="798690" y="0"/>
                  <a:pt x="825509" y="0"/>
                </a:cubicBezTo>
                <a:close/>
                <a:moveTo>
                  <a:pt x="631272" y="0"/>
                </a:moveTo>
                <a:cubicBezTo>
                  <a:pt x="658091" y="0"/>
                  <a:pt x="679831" y="21741"/>
                  <a:pt x="679831" y="48560"/>
                </a:cubicBezTo>
                <a:cubicBezTo>
                  <a:pt x="679831" y="75379"/>
                  <a:pt x="658091" y="97120"/>
                  <a:pt x="631272" y="97120"/>
                </a:cubicBezTo>
                <a:cubicBezTo>
                  <a:pt x="604453" y="97120"/>
                  <a:pt x="582712" y="75379"/>
                  <a:pt x="582712" y="48560"/>
                </a:cubicBezTo>
                <a:cubicBezTo>
                  <a:pt x="582712" y="21741"/>
                  <a:pt x="604453" y="0"/>
                  <a:pt x="631272" y="0"/>
                </a:cubicBezTo>
                <a:close/>
                <a:moveTo>
                  <a:pt x="437034" y="0"/>
                </a:moveTo>
                <a:cubicBezTo>
                  <a:pt x="463853" y="0"/>
                  <a:pt x="485594" y="21741"/>
                  <a:pt x="485594" y="48560"/>
                </a:cubicBezTo>
                <a:cubicBezTo>
                  <a:pt x="485594" y="75379"/>
                  <a:pt x="463853" y="97120"/>
                  <a:pt x="437034" y="97120"/>
                </a:cubicBezTo>
                <a:cubicBezTo>
                  <a:pt x="410215" y="97120"/>
                  <a:pt x="388475" y="75379"/>
                  <a:pt x="388475" y="48560"/>
                </a:cubicBezTo>
                <a:cubicBezTo>
                  <a:pt x="388475" y="21741"/>
                  <a:pt x="410215" y="0"/>
                  <a:pt x="437034" y="0"/>
                </a:cubicBezTo>
                <a:close/>
                <a:moveTo>
                  <a:pt x="242797" y="0"/>
                </a:moveTo>
                <a:cubicBezTo>
                  <a:pt x="269616" y="0"/>
                  <a:pt x="291357" y="21741"/>
                  <a:pt x="291357" y="48560"/>
                </a:cubicBezTo>
                <a:cubicBezTo>
                  <a:pt x="291357" y="75379"/>
                  <a:pt x="269616" y="97120"/>
                  <a:pt x="242797" y="97120"/>
                </a:cubicBezTo>
                <a:cubicBezTo>
                  <a:pt x="215978" y="97120"/>
                  <a:pt x="194237" y="75379"/>
                  <a:pt x="194237" y="48560"/>
                </a:cubicBezTo>
                <a:cubicBezTo>
                  <a:pt x="194237" y="21741"/>
                  <a:pt x="215978" y="0"/>
                  <a:pt x="242797" y="0"/>
                </a:cubicBezTo>
                <a:close/>
                <a:moveTo>
                  <a:pt x="48560" y="0"/>
                </a:moveTo>
                <a:cubicBezTo>
                  <a:pt x="75379" y="0"/>
                  <a:pt x="97119" y="21741"/>
                  <a:pt x="97119" y="48560"/>
                </a:cubicBezTo>
                <a:cubicBezTo>
                  <a:pt x="97119" y="75379"/>
                  <a:pt x="75379" y="97120"/>
                  <a:pt x="48560" y="97120"/>
                </a:cubicBezTo>
                <a:cubicBezTo>
                  <a:pt x="21741" y="97120"/>
                  <a:pt x="0" y="75379"/>
                  <a:pt x="0" y="48560"/>
                </a:cubicBezTo>
                <a:cubicBezTo>
                  <a:pt x="0" y="21741"/>
                  <a:pt x="21741" y="0"/>
                  <a:pt x="4856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3407" y="2812373"/>
            <a:ext cx="1776506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1">
                    <a:alpha val="20000"/>
                  </a:schemeClr>
                </a:solidFill>
                <a:latin typeface="+mn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20466F">
                    <a:alpha val="2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642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技术实现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|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光学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单线方案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0B7F532-CA73-4C33-98B2-070DD80B1D62}"/>
              </a:ext>
            </a:extLst>
          </p:cNvPr>
          <p:cNvSpPr txBox="1"/>
          <p:nvPr/>
        </p:nvSpPr>
        <p:spPr>
          <a:xfrm>
            <a:off x="7441445" y="1432893"/>
            <a:ext cx="3984116" cy="1441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Helvetica Neue Medium"/>
              </a:rPr>
              <a:t>说明：</a:t>
            </a:r>
            <a:endParaRPr lang="en-US" altLang="zh-CN" sz="1600" dirty="0">
              <a:solidFill>
                <a:srgbClr val="000000"/>
              </a:solidFill>
              <a:latin typeface="Helvetica Neue Medium"/>
            </a:endParaRPr>
          </a:p>
          <a:p>
            <a:pPr marL="285750" indent="-285750" defTabSz="825500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Helvetica Neue Medium"/>
                <a:sym typeface="Helvetica Neue Medium"/>
              </a:rPr>
              <a:t>相机与光源上下左右可做调节</a:t>
            </a:r>
          </a:p>
          <a:p>
            <a:pPr marL="285750" indent="-285750" defTabSz="825500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Helvetica Neue Medium"/>
                <a:sym typeface="Helvetica Neue Medium"/>
              </a:rPr>
              <a:t>视野220mm，工作距离</a:t>
            </a:r>
            <a:r>
              <a:rPr lang="en-US" altLang="zh-CN" sz="1400" dirty="0">
                <a:solidFill>
                  <a:srgbClr val="000000"/>
                </a:solidFill>
                <a:latin typeface="Helvetica Neue Medium"/>
                <a:sym typeface="Helvetica Neue Medium"/>
              </a:rPr>
              <a:t>177</a:t>
            </a:r>
            <a:r>
              <a:rPr lang="zh-CN" altLang="en-US" sz="1400" dirty="0">
                <a:solidFill>
                  <a:srgbClr val="000000"/>
                </a:solidFill>
                <a:latin typeface="Helvetica Neue Medium"/>
                <a:sym typeface="Helvetica Neue Medium"/>
              </a:rPr>
              <a:t>mm左右</a:t>
            </a:r>
          </a:p>
          <a:p>
            <a:pPr marL="285750" indent="-285750" defTabSz="825500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Helvetica Neue Medium"/>
                <a:sym typeface="Helvetica Neue Medium"/>
              </a:rPr>
              <a:t>单一打光取图效果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CB22B5-C5DC-4F08-B8BB-224B0D23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836250"/>
            <a:ext cx="5732278" cy="57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717630" y="283064"/>
            <a:ext cx="8657864" cy="4106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413385" rtl="0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苹方 粗体" panose="020B0600000000000000" pitchFamily="34" charset="-122"/>
                <a:sym typeface="Helvetica Neue Medium"/>
              </a:defRPr>
            </a:lvl1pPr>
            <a:lvl2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11004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93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技术实现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|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64E53F-1DA4-4B43-8DFD-D020D4F5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05" y="1256400"/>
            <a:ext cx="11378196" cy="45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3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e669eaa4-963e-4206-ba32-63f0b839e967&quot;,&quot;Name&quot;:&quot;16-9-KLAUS&quot;,&quot;Kind&quot;:&quot;Custom&quot;,&quot;OldGuidesSetting&quot;:{&quot;HeaderHeight&quot;:4.0,&quot;FooterHeight&quot;:0.0,&quot;SideMargin&quot;:2.8,&quot;TopMargin&quot;:0.0,&quot;BottomMargin&quot;:3.0,&quot;IntervalMargin&quot;:0.0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54f00df-d6b4-4301-8d88-4829ee652fe9}"/>
</p:tagLst>
</file>

<file path=ppt/theme/theme1.xml><?xml version="1.0" encoding="utf-8"?>
<a:theme xmlns:a="http://schemas.openxmlformats.org/drawingml/2006/main" name="自定义设计方案">
  <a:themeElements>
    <a:clrScheme name="S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66F"/>
      </a:accent1>
      <a:accent2>
        <a:srgbClr val="9B2034"/>
      </a:accent2>
      <a:accent3>
        <a:srgbClr val="41A0D0"/>
      </a:accent3>
      <a:accent4>
        <a:srgbClr val="8F79AE"/>
      </a:accent4>
      <a:accent5>
        <a:srgbClr val="2466F4"/>
      </a:accent5>
      <a:accent6>
        <a:srgbClr val="70AD47"/>
      </a:accent6>
      <a:hlink>
        <a:srgbClr val="00B0F0"/>
      </a:hlink>
      <a:folHlink>
        <a:srgbClr val="BFBFBF"/>
      </a:folHlink>
    </a:clrScheme>
    <a:fontScheme name="思源">
      <a:majorFont>
        <a:latin typeface="思源黑体 CN Bold"/>
        <a:ea typeface="思源黑体 CN Bold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售前方案PPT模板-简洁版">
  <a:themeElements>
    <a:clrScheme name="S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66F"/>
      </a:accent1>
      <a:accent2>
        <a:srgbClr val="9B2034"/>
      </a:accent2>
      <a:accent3>
        <a:srgbClr val="41A0D0"/>
      </a:accent3>
      <a:accent4>
        <a:srgbClr val="8F79AE"/>
      </a:accent4>
      <a:accent5>
        <a:srgbClr val="2466F4"/>
      </a:accent5>
      <a:accent6>
        <a:srgbClr val="70AD47"/>
      </a:accent6>
      <a:hlink>
        <a:srgbClr val="00B0F0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540</Words>
  <Application>Microsoft Office PowerPoint</Application>
  <PresentationFormat>宽屏</PresentationFormat>
  <Paragraphs>132</Paragraphs>
  <Slides>23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Helvetica Neue Medium</vt:lpstr>
      <vt:lpstr>Helvetica Neue Light</vt:lpstr>
      <vt:lpstr>苹方 粗体</vt:lpstr>
      <vt:lpstr>黑体</vt:lpstr>
      <vt:lpstr>Arial</vt:lpstr>
      <vt:lpstr>Wingdings</vt:lpstr>
      <vt:lpstr>等线</vt:lpstr>
      <vt:lpstr>思源黑体 CN Bold</vt:lpstr>
      <vt:lpstr>Helvetica Neue</vt:lpstr>
      <vt:lpstr>思源黑体 CN Normal</vt:lpstr>
      <vt:lpstr>Calibri</vt:lpstr>
      <vt:lpstr>宋体</vt:lpstr>
      <vt:lpstr>自定义设计方案</vt:lpstr>
      <vt:lpstr>1_售前方案PPT模板-简洁版</vt:lpstr>
      <vt:lpstr>PowerPoint 演示文稿</vt:lpstr>
      <vt:lpstr>PowerPoint 演示文稿</vt:lpstr>
      <vt:lpstr>PowerPoint 演示文稿</vt:lpstr>
      <vt:lpstr>思谋集团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1498</cp:revision>
  <dcterms:created xsi:type="dcterms:W3CDTF">2020-12-08T05:45:00Z</dcterms:created>
  <dcterms:modified xsi:type="dcterms:W3CDTF">2021-10-28T08:20:19Z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B2F9A2F79C2F44BA968F32EE3769E047</vt:lpwstr>
  </property>
  <property fmtid="{D5CDD505-2E9C-101B-9397-08002B2CF9AE}" pid="3" name="KSOProductBuildVer">
    <vt:lpwstr>2052-11.1.0.10495</vt:lpwstr>
  </property>
</Properties>
</file>